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57" r:id="rId5"/>
    <p:sldId id="260" r:id="rId6"/>
    <p:sldId id="261" r:id="rId7"/>
    <p:sldId id="289" r:id="rId8"/>
    <p:sldId id="291" r:id="rId9"/>
    <p:sldId id="262" r:id="rId10"/>
    <p:sldId id="263" r:id="rId11"/>
    <p:sldId id="264" r:id="rId12"/>
    <p:sldId id="265" r:id="rId13"/>
    <p:sldId id="290" r:id="rId14"/>
    <p:sldId id="266" r:id="rId15"/>
    <p:sldId id="267" r:id="rId16"/>
    <p:sldId id="268" r:id="rId17"/>
    <p:sldId id="269" r:id="rId18"/>
    <p:sldId id="270" r:id="rId19"/>
    <p:sldId id="271" r:id="rId20"/>
    <p:sldId id="272" r:id="rId21"/>
    <p:sldId id="274" r:id="rId22"/>
    <p:sldId id="273" r:id="rId23"/>
    <p:sldId id="275" r:id="rId24"/>
    <p:sldId id="276" r:id="rId25"/>
    <p:sldId id="279" r:id="rId26"/>
    <p:sldId id="277" r:id="rId27"/>
    <p:sldId id="293" r:id="rId28"/>
    <p:sldId id="292" r:id="rId29"/>
    <p:sldId id="294" r:id="rId30"/>
    <p:sldId id="278" r:id="rId31"/>
    <p:sldId id="280" r:id="rId32"/>
    <p:sldId id="295" r:id="rId33"/>
    <p:sldId id="296" r:id="rId34"/>
    <p:sldId id="281" r:id="rId35"/>
    <p:sldId id="282" r:id="rId36"/>
    <p:sldId id="283" r:id="rId37"/>
    <p:sldId id="284" r:id="rId38"/>
    <p:sldId id="285" r:id="rId39"/>
    <p:sldId id="286" r:id="rId40"/>
    <p:sldId id="287" r:id="rId41"/>
    <p:sldId id="28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9/13/2023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9/13/2023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9/13/2023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9/13/2023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9/13/2023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9/13/2023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School of thoughts </a:t>
            </a:r>
            <a:endParaRPr lang="en-US" dirty="0"/>
          </a:p>
        </p:txBody>
      </p:sp>
      <p:sp>
        <p:nvSpPr>
          <p:cNvPr id="3" name="Subtitle 2"/>
          <p:cNvSpPr>
            <a:spLocks noGrp="1"/>
          </p:cNvSpPr>
          <p:nvPr>
            <p:ph type="subTitle" idx="1"/>
          </p:nvPr>
        </p:nvSpPr>
        <p:spPr/>
        <p:txBody>
          <a:bodyPr/>
          <a:lstStyle/>
          <a:p>
            <a:r>
              <a:rPr lang="en-US" dirty="0"/>
              <a:t>Anoosha </a:t>
            </a:r>
            <a:r>
              <a:rPr lang="en-US" dirty="0" err="1"/>
              <a:t>rehan</a:t>
            </a:r>
            <a:r>
              <a:rPr lang="en-US" dirty="0"/>
              <a:t>, lecturer, fast </a:t>
            </a:r>
            <a:r>
              <a:rPr lang="en-US" dirty="0" err="1"/>
              <a:t>nuces</a:t>
            </a:r>
            <a:r>
              <a:rPr lang="en-US" dirty="0"/>
              <a:t> </a:t>
            </a:r>
            <a:r>
              <a:rPr lang="en-US" dirty="0" err="1"/>
              <a:t>cfd</a:t>
            </a:r>
            <a:endParaRPr lang="en-US" dirty="0"/>
          </a:p>
        </p:txBody>
      </p:sp>
    </p:spTree>
    <p:extLst>
      <p:ext uri="{BB962C8B-B14F-4D97-AF65-F5344CB8AC3E}">
        <p14:creationId xmlns:p14="http://schemas.microsoft.com/office/powerpoint/2010/main" val="3486012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Gestalt</a:t>
            </a:r>
            <a:r>
              <a:rPr lang="en-US" spc="-195" dirty="0"/>
              <a:t> </a:t>
            </a:r>
            <a:r>
              <a:rPr lang="en-US" dirty="0" smtClean="0"/>
              <a:t>Perspective: </a:t>
            </a:r>
            <a:r>
              <a:rPr lang="en-US" spc="-5" dirty="0"/>
              <a:t>Wertheimer,</a:t>
            </a:r>
            <a:r>
              <a:rPr lang="en-US" spc="-35" dirty="0"/>
              <a:t> </a:t>
            </a:r>
            <a:r>
              <a:rPr lang="en-US" spc="-5" dirty="0" err="1"/>
              <a:t>Köhler</a:t>
            </a:r>
            <a:r>
              <a:rPr lang="en-US" spc="-40" dirty="0"/>
              <a:t> </a:t>
            </a:r>
            <a:r>
              <a:rPr lang="en-US" spc="-5" dirty="0"/>
              <a:t>&amp;</a:t>
            </a:r>
            <a:r>
              <a:rPr lang="en-US" spc="55" dirty="0"/>
              <a:t> </a:t>
            </a:r>
            <a:r>
              <a:rPr lang="en-US" spc="-5" dirty="0" err="1" smtClean="0"/>
              <a:t>Koffka</a:t>
            </a:r>
            <a:endParaRPr lang="en-US" dirty="0"/>
          </a:p>
        </p:txBody>
      </p:sp>
      <p:sp>
        <p:nvSpPr>
          <p:cNvPr id="3" name="Content Placeholder 2"/>
          <p:cNvSpPr>
            <a:spLocks noGrp="1"/>
          </p:cNvSpPr>
          <p:nvPr>
            <p:ph idx="1"/>
          </p:nvPr>
        </p:nvSpPr>
        <p:spPr/>
        <p:txBody>
          <a:bodyPr>
            <a:normAutofit/>
          </a:bodyPr>
          <a:lstStyle/>
          <a:p>
            <a:pPr marR="6985">
              <a:lnSpc>
                <a:spcPts val="3460"/>
              </a:lnSpc>
              <a:spcBef>
                <a:spcPts val="2735"/>
              </a:spcBef>
            </a:pPr>
            <a:r>
              <a:rPr lang="en-US" sz="2400" dirty="0">
                <a:solidFill>
                  <a:srgbClr val="000000"/>
                </a:solidFill>
              </a:rPr>
              <a:t>Developed</a:t>
            </a:r>
            <a:r>
              <a:rPr lang="en-US" sz="2400" spc="5" dirty="0">
                <a:solidFill>
                  <a:srgbClr val="000000"/>
                </a:solidFill>
              </a:rPr>
              <a:t> </a:t>
            </a:r>
            <a:r>
              <a:rPr lang="en-US" sz="2400" spc="-10" dirty="0">
                <a:solidFill>
                  <a:srgbClr val="000000"/>
                </a:solidFill>
              </a:rPr>
              <a:t>by</a:t>
            </a:r>
            <a:r>
              <a:rPr lang="en-US" sz="2400" spc="-5" dirty="0">
                <a:solidFill>
                  <a:srgbClr val="000000"/>
                </a:solidFill>
              </a:rPr>
              <a:t> </a:t>
            </a:r>
            <a:r>
              <a:rPr lang="en-US" sz="2400" dirty="0">
                <a:solidFill>
                  <a:srgbClr val="000000"/>
                </a:solidFill>
              </a:rPr>
              <a:t>several</a:t>
            </a:r>
            <a:r>
              <a:rPr lang="en-US" sz="2400" spc="5" dirty="0">
                <a:solidFill>
                  <a:srgbClr val="000000"/>
                </a:solidFill>
              </a:rPr>
              <a:t> </a:t>
            </a:r>
            <a:r>
              <a:rPr lang="en-US" sz="2400" spc="-10" dirty="0">
                <a:solidFill>
                  <a:srgbClr val="000000"/>
                </a:solidFill>
              </a:rPr>
              <a:t>German</a:t>
            </a:r>
            <a:r>
              <a:rPr lang="en-US" sz="2400" spc="-5" dirty="0">
                <a:solidFill>
                  <a:srgbClr val="000000"/>
                </a:solidFill>
              </a:rPr>
              <a:t> </a:t>
            </a:r>
            <a:r>
              <a:rPr lang="en-US" sz="2400" dirty="0" smtClean="0">
                <a:solidFill>
                  <a:srgbClr val="000000"/>
                </a:solidFill>
              </a:rPr>
              <a:t>psychologists, this </a:t>
            </a:r>
            <a:r>
              <a:rPr lang="en-US" sz="2400" dirty="0">
                <a:solidFill>
                  <a:srgbClr val="000000"/>
                </a:solidFill>
              </a:rPr>
              <a:t>school</a:t>
            </a:r>
            <a:r>
              <a:rPr lang="en-US" sz="2400" spc="5" dirty="0">
                <a:solidFill>
                  <a:srgbClr val="000000"/>
                </a:solidFill>
              </a:rPr>
              <a:t> </a:t>
            </a:r>
            <a:r>
              <a:rPr lang="en-US" sz="2400" spc="-10" dirty="0">
                <a:solidFill>
                  <a:srgbClr val="000000"/>
                </a:solidFill>
              </a:rPr>
              <a:t>focuses</a:t>
            </a:r>
            <a:r>
              <a:rPr lang="en-US" sz="2400" spc="-5" dirty="0">
                <a:solidFill>
                  <a:srgbClr val="000000"/>
                </a:solidFill>
              </a:rPr>
              <a:t> on</a:t>
            </a:r>
            <a:r>
              <a:rPr lang="en-US" sz="2400" dirty="0">
                <a:solidFill>
                  <a:srgbClr val="000000"/>
                </a:solidFill>
              </a:rPr>
              <a:t> how</a:t>
            </a:r>
            <a:r>
              <a:rPr lang="en-US" sz="2400" spc="5" dirty="0">
                <a:solidFill>
                  <a:srgbClr val="000000"/>
                </a:solidFill>
              </a:rPr>
              <a:t> </a:t>
            </a:r>
            <a:r>
              <a:rPr lang="en-US" sz="2400" dirty="0">
                <a:solidFill>
                  <a:srgbClr val="000000"/>
                </a:solidFill>
              </a:rPr>
              <a:t>context</a:t>
            </a:r>
            <a:r>
              <a:rPr lang="en-US" sz="2400" spc="5" dirty="0">
                <a:solidFill>
                  <a:srgbClr val="000000"/>
                </a:solidFill>
              </a:rPr>
              <a:t> </a:t>
            </a:r>
            <a:r>
              <a:rPr lang="en-US" sz="2400" spc="-5" dirty="0">
                <a:solidFill>
                  <a:srgbClr val="000000"/>
                </a:solidFill>
              </a:rPr>
              <a:t>effects</a:t>
            </a:r>
            <a:r>
              <a:rPr lang="en-US" sz="2400" dirty="0">
                <a:solidFill>
                  <a:srgbClr val="000000"/>
                </a:solidFill>
              </a:rPr>
              <a:t> </a:t>
            </a:r>
            <a:r>
              <a:rPr lang="en-US" sz="2400" spc="-5" dirty="0" smtClean="0">
                <a:solidFill>
                  <a:srgbClr val="000000"/>
                </a:solidFill>
              </a:rPr>
              <a:t>perception; believing that our perception is the whole that gives meaning to the parts.</a:t>
            </a:r>
            <a:endParaRPr lang="en-US" sz="2400" spc="960" dirty="0" smtClean="0">
              <a:solidFill>
                <a:srgbClr val="000000"/>
              </a:solidFill>
            </a:endParaRPr>
          </a:p>
          <a:p>
            <a:pPr marR="5080">
              <a:lnSpc>
                <a:spcPts val="3500"/>
              </a:lnSpc>
              <a:spcBef>
                <a:spcPts val="1000"/>
              </a:spcBef>
            </a:pPr>
            <a:r>
              <a:rPr lang="en-US" sz="2400" spc="-5" dirty="0" smtClean="0">
                <a:solidFill>
                  <a:srgbClr val="000000"/>
                </a:solidFill>
              </a:rPr>
              <a:t>This </a:t>
            </a:r>
            <a:r>
              <a:rPr lang="en-US" sz="2400" spc="-5" dirty="0">
                <a:solidFill>
                  <a:srgbClr val="000000"/>
                </a:solidFill>
              </a:rPr>
              <a:t>school of </a:t>
            </a:r>
            <a:r>
              <a:rPr lang="en-US" sz="2400" spc="-10" dirty="0">
                <a:solidFill>
                  <a:srgbClr val="000000"/>
                </a:solidFill>
              </a:rPr>
              <a:t>thought, unlike </a:t>
            </a:r>
            <a:r>
              <a:rPr lang="en-US" sz="2400" spc="-5" dirty="0">
                <a:solidFill>
                  <a:srgbClr val="000000"/>
                </a:solidFill>
              </a:rPr>
              <a:t>behaviorists, </a:t>
            </a:r>
            <a:r>
              <a:rPr lang="en-US" sz="2400" spc="-5" dirty="0" smtClean="0">
                <a:solidFill>
                  <a:srgbClr val="000000"/>
                </a:solidFill>
              </a:rPr>
              <a:t>believes that</a:t>
            </a:r>
            <a:r>
              <a:rPr lang="en-US" sz="2400" dirty="0" smtClean="0">
                <a:solidFill>
                  <a:srgbClr val="000000"/>
                </a:solidFill>
              </a:rPr>
              <a:t> </a:t>
            </a:r>
            <a:r>
              <a:rPr lang="en-US" sz="2400" dirty="0">
                <a:solidFill>
                  <a:srgbClr val="000000"/>
                </a:solidFill>
              </a:rPr>
              <a:t>learning</a:t>
            </a:r>
            <a:r>
              <a:rPr lang="en-US" sz="2400" spc="-20" dirty="0">
                <a:solidFill>
                  <a:srgbClr val="000000"/>
                </a:solidFill>
              </a:rPr>
              <a:t> </a:t>
            </a:r>
            <a:r>
              <a:rPr lang="en-US" sz="2400" dirty="0">
                <a:solidFill>
                  <a:srgbClr val="000000"/>
                </a:solidFill>
              </a:rPr>
              <a:t>is</a:t>
            </a:r>
            <a:r>
              <a:rPr lang="en-US" sz="2400" spc="15" dirty="0">
                <a:solidFill>
                  <a:srgbClr val="000000"/>
                </a:solidFill>
              </a:rPr>
              <a:t> </a:t>
            </a:r>
            <a:r>
              <a:rPr lang="en-US" sz="2400" dirty="0">
                <a:solidFill>
                  <a:srgbClr val="000000"/>
                </a:solidFill>
              </a:rPr>
              <a:t>active and</a:t>
            </a:r>
            <a:r>
              <a:rPr lang="en-US" sz="2400" spc="-50" dirty="0">
                <a:solidFill>
                  <a:srgbClr val="000000"/>
                </a:solidFill>
              </a:rPr>
              <a:t> </a:t>
            </a:r>
            <a:r>
              <a:rPr lang="en-US" sz="2400" dirty="0">
                <a:solidFill>
                  <a:srgbClr val="000000"/>
                </a:solidFill>
              </a:rPr>
              <a:t>purposeful.</a:t>
            </a:r>
            <a:endParaRPr lang="en-US" sz="2400" dirty="0"/>
          </a:p>
          <a:p>
            <a:endParaRPr lang="en-US" sz="2400" dirty="0"/>
          </a:p>
        </p:txBody>
      </p:sp>
    </p:spTree>
    <p:extLst>
      <p:ext uri="{BB962C8B-B14F-4D97-AF65-F5344CB8AC3E}">
        <p14:creationId xmlns:p14="http://schemas.microsoft.com/office/powerpoint/2010/main" val="1863798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Gestalt</a:t>
            </a:r>
            <a:r>
              <a:rPr lang="en-US" sz="4400" spc="-195" dirty="0" smtClean="0"/>
              <a:t> </a:t>
            </a:r>
            <a:r>
              <a:rPr lang="en-US" sz="4400" dirty="0" smtClean="0"/>
              <a:t>Perspective</a:t>
            </a:r>
            <a:endParaRPr lang="en-US" sz="4400" dirty="0"/>
          </a:p>
        </p:txBody>
      </p:sp>
      <p:sp>
        <p:nvSpPr>
          <p:cNvPr id="3" name="Content Placeholder 2"/>
          <p:cNvSpPr>
            <a:spLocks noGrp="1"/>
          </p:cNvSpPr>
          <p:nvPr>
            <p:ph idx="1"/>
          </p:nvPr>
        </p:nvSpPr>
        <p:spPr/>
        <p:txBody>
          <a:bodyPr>
            <a:normAutofit/>
          </a:bodyPr>
          <a:lstStyle/>
          <a:p>
            <a:pPr marL="0" indent="0">
              <a:buNone/>
            </a:pPr>
            <a:r>
              <a:rPr lang="en-US" sz="2800" spc="-10" dirty="0">
                <a:solidFill>
                  <a:schemeClr val="tx1"/>
                </a:solidFill>
                <a:cs typeface="Comic Sans MS"/>
              </a:rPr>
              <a:t>Instead</a:t>
            </a:r>
            <a:r>
              <a:rPr lang="en-US" sz="2800" spc="-5" dirty="0">
                <a:solidFill>
                  <a:schemeClr val="tx1"/>
                </a:solidFill>
                <a:cs typeface="Comic Sans MS"/>
              </a:rPr>
              <a:t> </a:t>
            </a:r>
            <a:r>
              <a:rPr lang="en-US" sz="2800" dirty="0">
                <a:solidFill>
                  <a:schemeClr val="tx1"/>
                </a:solidFill>
                <a:cs typeface="Comic Sans MS"/>
              </a:rPr>
              <a:t>of</a:t>
            </a:r>
            <a:r>
              <a:rPr lang="en-US" sz="2800" spc="5" dirty="0">
                <a:solidFill>
                  <a:schemeClr val="tx1"/>
                </a:solidFill>
                <a:cs typeface="Comic Sans MS"/>
              </a:rPr>
              <a:t> </a:t>
            </a:r>
            <a:r>
              <a:rPr lang="en-US" sz="2800" spc="-10" dirty="0">
                <a:solidFill>
                  <a:schemeClr val="tx1"/>
                </a:solidFill>
                <a:cs typeface="Comic Sans MS"/>
              </a:rPr>
              <a:t>breaking</a:t>
            </a:r>
            <a:r>
              <a:rPr lang="en-US" sz="2800" spc="-5" dirty="0">
                <a:solidFill>
                  <a:schemeClr val="tx1"/>
                </a:solidFill>
                <a:cs typeface="Comic Sans MS"/>
              </a:rPr>
              <a:t> </a:t>
            </a:r>
            <a:r>
              <a:rPr lang="en-US" sz="2800" spc="-10" dirty="0">
                <a:solidFill>
                  <a:schemeClr val="tx1"/>
                </a:solidFill>
                <a:cs typeface="Comic Sans MS"/>
              </a:rPr>
              <a:t>down</a:t>
            </a:r>
            <a:r>
              <a:rPr lang="en-US" sz="2800" spc="-5" dirty="0">
                <a:solidFill>
                  <a:schemeClr val="tx1"/>
                </a:solidFill>
                <a:cs typeface="Comic Sans MS"/>
              </a:rPr>
              <a:t> </a:t>
            </a:r>
            <a:r>
              <a:rPr lang="en-US" sz="2800" spc="-10" dirty="0">
                <a:solidFill>
                  <a:schemeClr val="tx1"/>
                </a:solidFill>
                <a:cs typeface="Comic Sans MS"/>
              </a:rPr>
              <a:t>thoughts</a:t>
            </a:r>
            <a:r>
              <a:rPr lang="en-US" sz="2800" spc="-5" dirty="0">
                <a:solidFill>
                  <a:schemeClr val="tx1"/>
                </a:solidFill>
                <a:cs typeface="Comic Sans MS"/>
              </a:rPr>
              <a:t> and</a:t>
            </a:r>
            <a:r>
              <a:rPr lang="en-US" sz="2800" dirty="0">
                <a:solidFill>
                  <a:schemeClr val="tx1"/>
                </a:solidFill>
                <a:cs typeface="Comic Sans MS"/>
              </a:rPr>
              <a:t> </a:t>
            </a:r>
            <a:r>
              <a:rPr lang="en-US" sz="2800" spc="-10" dirty="0">
                <a:solidFill>
                  <a:schemeClr val="tx1"/>
                </a:solidFill>
                <a:cs typeface="Comic Sans MS"/>
              </a:rPr>
              <a:t>behavior</a:t>
            </a:r>
            <a:r>
              <a:rPr lang="en-US" sz="2800" spc="-5" dirty="0">
                <a:solidFill>
                  <a:schemeClr val="tx1"/>
                </a:solidFill>
                <a:cs typeface="Comic Sans MS"/>
              </a:rPr>
              <a:t> to</a:t>
            </a:r>
            <a:r>
              <a:rPr lang="en-US" sz="2800" dirty="0">
                <a:solidFill>
                  <a:schemeClr val="tx1"/>
                </a:solidFill>
                <a:cs typeface="Comic Sans MS"/>
              </a:rPr>
              <a:t> </a:t>
            </a:r>
            <a:r>
              <a:rPr lang="en-US" sz="2800" spc="-10" dirty="0">
                <a:solidFill>
                  <a:schemeClr val="tx1"/>
                </a:solidFill>
                <a:cs typeface="Comic Sans MS"/>
              </a:rPr>
              <a:t>their </a:t>
            </a:r>
            <a:r>
              <a:rPr lang="en-US" sz="2800" spc="-825" dirty="0">
                <a:solidFill>
                  <a:schemeClr val="tx1"/>
                </a:solidFill>
                <a:cs typeface="Comic Sans MS"/>
              </a:rPr>
              <a:t> </a:t>
            </a:r>
            <a:r>
              <a:rPr lang="en-US" sz="2800" spc="-5" dirty="0">
                <a:solidFill>
                  <a:schemeClr val="tx1"/>
                </a:solidFill>
                <a:cs typeface="Comic Sans MS"/>
              </a:rPr>
              <a:t>smallest elements, </a:t>
            </a:r>
            <a:r>
              <a:rPr lang="en-US" sz="2800" spc="-10" dirty="0">
                <a:solidFill>
                  <a:schemeClr val="tx1"/>
                </a:solidFill>
                <a:cs typeface="Comic Sans MS"/>
              </a:rPr>
              <a:t>the </a:t>
            </a:r>
            <a:r>
              <a:rPr lang="en-US" sz="2800" spc="-15" dirty="0">
                <a:solidFill>
                  <a:schemeClr val="tx1"/>
                </a:solidFill>
                <a:cs typeface="Comic Sans MS"/>
              </a:rPr>
              <a:t>gestalt </a:t>
            </a:r>
            <a:r>
              <a:rPr lang="en-US" sz="2800" spc="-5" dirty="0">
                <a:solidFill>
                  <a:schemeClr val="tx1"/>
                </a:solidFill>
                <a:cs typeface="Comic Sans MS"/>
              </a:rPr>
              <a:t>psychologists believed </a:t>
            </a:r>
            <a:r>
              <a:rPr lang="en-US" sz="2800" spc="-15" dirty="0">
                <a:solidFill>
                  <a:schemeClr val="tx1"/>
                </a:solidFill>
                <a:cs typeface="Comic Sans MS"/>
              </a:rPr>
              <a:t>that </a:t>
            </a:r>
            <a:r>
              <a:rPr lang="en-US" sz="2800" spc="-5" dirty="0">
                <a:solidFill>
                  <a:schemeClr val="tx1"/>
                </a:solidFill>
                <a:cs typeface="Comic Sans MS"/>
              </a:rPr>
              <a:t>you </a:t>
            </a:r>
            <a:r>
              <a:rPr lang="en-US" sz="2800" spc="-825" dirty="0">
                <a:solidFill>
                  <a:schemeClr val="tx1"/>
                </a:solidFill>
                <a:cs typeface="Comic Sans MS"/>
              </a:rPr>
              <a:t> </a:t>
            </a:r>
            <a:r>
              <a:rPr lang="en-US" sz="2800" spc="-5" dirty="0">
                <a:solidFill>
                  <a:schemeClr val="tx1"/>
                </a:solidFill>
                <a:cs typeface="Comic Sans MS"/>
              </a:rPr>
              <a:t>must</a:t>
            </a:r>
            <a:r>
              <a:rPr lang="en-US" sz="2800" dirty="0">
                <a:solidFill>
                  <a:schemeClr val="tx1"/>
                </a:solidFill>
                <a:cs typeface="Comic Sans MS"/>
              </a:rPr>
              <a:t> </a:t>
            </a:r>
            <a:r>
              <a:rPr lang="en-US" sz="2800" spc="-5" dirty="0">
                <a:solidFill>
                  <a:schemeClr val="tx1"/>
                </a:solidFill>
                <a:cs typeface="Comic Sans MS"/>
              </a:rPr>
              <a:t>look</a:t>
            </a:r>
            <a:r>
              <a:rPr lang="en-US" sz="2800" dirty="0">
                <a:solidFill>
                  <a:schemeClr val="tx1"/>
                </a:solidFill>
                <a:cs typeface="Comic Sans MS"/>
              </a:rPr>
              <a:t> </a:t>
            </a:r>
            <a:r>
              <a:rPr lang="en-US" sz="2800" spc="-5" dirty="0">
                <a:solidFill>
                  <a:schemeClr val="tx1"/>
                </a:solidFill>
                <a:cs typeface="Comic Sans MS"/>
              </a:rPr>
              <a:t>at</a:t>
            </a:r>
            <a:r>
              <a:rPr lang="en-US" sz="2800" dirty="0">
                <a:solidFill>
                  <a:schemeClr val="tx1"/>
                </a:solidFill>
                <a:cs typeface="Comic Sans MS"/>
              </a:rPr>
              <a:t> </a:t>
            </a:r>
            <a:r>
              <a:rPr lang="en-US" sz="2800" spc="-15" dirty="0">
                <a:solidFill>
                  <a:schemeClr val="tx1"/>
                </a:solidFill>
                <a:cs typeface="Comic Sans MS"/>
              </a:rPr>
              <a:t>the</a:t>
            </a:r>
            <a:r>
              <a:rPr lang="en-US" sz="2800" spc="-10" dirty="0">
                <a:solidFill>
                  <a:schemeClr val="tx1"/>
                </a:solidFill>
                <a:cs typeface="Comic Sans MS"/>
              </a:rPr>
              <a:t> </a:t>
            </a:r>
            <a:r>
              <a:rPr lang="en-US" sz="2800" spc="-15" dirty="0">
                <a:solidFill>
                  <a:schemeClr val="tx1"/>
                </a:solidFill>
                <a:cs typeface="Comic Sans MS"/>
              </a:rPr>
              <a:t>whole</a:t>
            </a:r>
            <a:r>
              <a:rPr lang="en-US" sz="2800" spc="-10" dirty="0">
                <a:solidFill>
                  <a:schemeClr val="tx1"/>
                </a:solidFill>
                <a:cs typeface="Comic Sans MS"/>
              </a:rPr>
              <a:t> </a:t>
            </a:r>
            <a:r>
              <a:rPr lang="en-US" sz="2800" spc="-5" dirty="0">
                <a:solidFill>
                  <a:schemeClr val="tx1"/>
                </a:solidFill>
                <a:cs typeface="Comic Sans MS"/>
              </a:rPr>
              <a:t>of</a:t>
            </a:r>
            <a:r>
              <a:rPr lang="en-US" sz="2800" dirty="0">
                <a:solidFill>
                  <a:schemeClr val="tx1"/>
                </a:solidFill>
                <a:cs typeface="Comic Sans MS"/>
              </a:rPr>
              <a:t> </a:t>
            </a:r>
            <a:r>
              <a:rPr lang="en-US" sz="2800" spc="-5" dirty="0">
                <a:solidFill>
                  <a:schemeClr val="tx1"/>
                </a:solidFill>
                <a:cs typeface="Comic Sans MS"/>
              </a:rPr>
              <a:t>experience.</a:t>
            </a:r>
            <a:r>
              <a:rPr lang="en-US" sz="2800" dirty="0">
                <a:solidFill>
                  <a:schemeClr val="tx1"/>
                </a:solidFill>
                <a:cs typeface="Comic Sans MS"/>
              </a:rPr>
              <a:t> </a:t>
            </a:r>
            <a:r>
              <a:rPr lang="en-US" sz="2800" spc="-10" dirty="0" smtClean="0">
                <a:solidFill>
                  <a:schemeClr val="tx1"/>
                </a:solidFill>
                <a:cs typeface="Comic Sans MS"/>
              </a:rPr>
              <a:t>According</a:t>
            </a:r>
            <a:r>
              <a:rPr lang="en-US" sz="2800" spc="-5" dirty="0" smtClean="0">
                <a:solidFill>
                  <a:schemeClr val="tx1"/>
                </a:solidFill>
                <a:cs typeface="Comic Sans MS"/>
              </a:rPr>
              <a:t> to </a:t>
            </a:r>
            <a:r>
              <a:rPr lang="en-US" sz="2800" spc="-10" dirty="0" smtClean="0">
                <a:solidFill>
                  <a:schemeClr val="tx1"/>
                </a:solidFill>
                <a:cs typeface="Comic Sans MS"/>
              </a:rPr>
              <a:t>the </a:t>
            </a:r>
            <a:r>
              <a:rPr lang="en-US" sz="2800" spc="-5" dirty="0" smtClean="0">
                <a:solidFill>
                  <a:schemeClr val="tx1"/>
                </a:solidFill>
                <a:cs typeface="Comic Sans MS"/>
              </a:rPr>
              <a:t>Gestalt </a:t>
            </a:r>
            <a:r>
              <a:rPr lang="en-US" sz="2800" spc="-15" dirty="0">
                <a:solidFill>
                  <a:schemeClr val="tx1"/>
                </a:solidFill>
                <a:cs typeface="Comic Sans MS"/>
              </a:rPr>
              <a:t>thinkers, </a:t>
            </a:r>
            <a:r>
              <a:rPr lang="en-US" sz="2800" spc="-10" dirty="0">
                <a:solidFill>
                  <a:schemeClr val="tx1"/>
                </a:solidFill>
                <a:cs typeface="Comic Sans MS"/>
              </a:rPr>
              <a:t>the </a:t>
            </a:r>
            <a:r>
              <a:rPr lang="en-US" sz="2800" spc="-15" dirty="0">
                <a:solidFill>
                  <a:schemeClr val="tx1"/>
                </a:solidFill>
                <a:cs typeface="Comic Sans MS"/>
              </a:rPr>
              <a:t>whole </a:t>
            </a:r>
            <a:r>
              <a:rPr lang="en-US" sz="2800" spc="-5" dirty="0">
                <a:solidFill>
                  <a:schemeClr val="tx1"/>
                </a:solidFill>
                <a:cs typeface="Comic Sans MS"/>
              </a:rPr>
              <a:t>is </a:t>
            </a:r>
            <a:r>
              <a:rPr lang="en-US" sz="2800" dirty="0">
                <a:solidFill>
                  <a:schemeClr val="tx1"/>
                </a:solidFill>
                <a:cs typeface="Comic Sans MS"/>
              </a:rPr>
              <a:t>greater </a:t>
            </a:r>
            <a:r>
              <a:rPr lang="en-US" sz="2800" spc="-10" dirty="0">
                <a:solidFill>
                  <a:schemeClr val="tx1"/>
                </a:solidFill>
                <a:cs typeface="Comic Sans MS"/>
              </a:rPr>
              <a:t>than the </a:t>
            </a:r>
            <a:r>
              <a:rPr lang="en-US" sz="2800" spc="-15" dirty="0">
                <a:solidFill>
                  <a:schemeClr val="tx1"/>
                </a:solidFill>
                <a:cs typeface="Comic Sans MS"/>
              </a:rPr>
              <a:t>sum </a:t>
            </a:r>
            <a:r>
              <a:rPr lang="en-US" sz="2800" dirty="0">
                <a:solidFill>
                  <a:schemeClr val="tx1"/>
                </a:solidFill>
                <a:cs typeface="Comic Sans MS"/>
              </a:rPr>
              <a:t>of </a:t>
            </a:r>
            <a:r>
              <a:rPr lang="en-US" sz="2800" spc="-10" dirty="0" smtClean="0">
                <a:solidFill>
                  <a:schemeClr val="tx1"/>
                </a:solidFill>
                <a:cs typeface="Comic Sans MS"/>
              </a:rPr>
              <a:t>its</a:t>
            </a:r>
            <a:r>
              <a:rPr lang="en-US" sz="2800" spc="-5" dirty="0" smtClean="0">
                <a:solidFill>
                  <a:schemeClr val="tx1"/>
                </a:solidFill>
                <a:cs typeface="Comic Sans MS"/>
              </a:rPr>
              <a:t> </a:t>
            </a:r>
            <a:r>
              <a:rPr lang="en-US" sz="2800" spc="-5" dirty="0">
                <a:solidFill>
                  <a:schemeClr val="tx1"/>
                </a:solidFill>
                <a:cs typeface="Comic Sans MS"/>
              </a:rPr>
              <a:t>parts</a:t>
            </a:r>
            <a:r>
              <a:rPr lang="en-US" sz="2800" dirty="0">
                <a:solidFill>
                  <a:schemeClr val="tx1"/>
                </a:solidFill>
                <a:cs typeface="Comic Sans MS"/>
              </a:rPr>
              <a:t> </a:t>
            </a:r>
            <a:r>
              <a:rPr lang="en-US" sz="2800" spc="-5" dirty="0">
                <a:solidFill>
                  <a:schemeClr val="tx1"/>
                </a:solidFill>
                <a:cs typeface="Comic Sans MS"/>
              </a:rPr>
              <a:t>e.g.</a:t>
            </a:r>
            <a:r>
              <a:rPr lang="en-US" sz="2800" dirty="0">
                <a:solidFill>
                  <a:schemeClr val="tx1"/>
                </a:solidFill>
                <a:cs typeface="Comic Sans MS"/>
              </a:rPr>
              <a:t> </a:t>
            </a:r>
            <a:r>
              <a:rPr lang="en-US" sz="2800" spc="-5" dirty="0">
                <a:solidFill>
                  <a:schemeClr val="tx1"/>
                </a:solidFill>
                <a:cs typeface="Comic Sans MS"/>
              </a:rPr>
              <a:t>still</a:t>
            </a:r>
            <a:r>
              <a:rPr lang="en-US" sz="2800" dirty="0">
                <a:solidFill>
                  <a:schemeClr val="tx1"/>
                </a:solidFill>
                <a:cs typeface="Comic Sans MS"/>
              </a:rPr>
              <a:t> </a:t>
            </a:r>
            <a:r>
              <a:rPr lang="en-US" sz="2800" spc="-5" dirty="0">
                <a:solidFill>
                  <a:schemeClr val="tx1"/>
                </a:solidFill>
                <a:cs typeface="Comic Sans MS"/>
              </a:rPr>
              <a:t>picture perceived as</a:t>
            </a:r>
            <a:r>
              <a:rPr lang="en-US" sz="2800" dirty="0">
                <a:solidFill>
                  <a:schemeClr val="tx1"/>
                </a:solidFill>
                <a:cs typeface="Comic Sans MS"/>
              </a:rPr>
              <a:t> </a:t>
            </a:r>
            <a:r>
              <a:rPr lang="en-US" sz="2800" spc="-5" dirty="0">
                <a:solidFill>
                  <a:schemeClr val="tx1"/>
                </a:solidFill>
                <a:cs typeface="Comic Sans MS"/>
              </a:rPr>
              <a:t>a</a:t>
            </a:r>
            <a:r>
              <a:rPr lang="en-US" sz="2800" dirty="0">
                <a:solidFill>
                  <a:schemeClr val="tx1"/>
                </a:solidFill>
                <a:cs typeface="Comic Sans MS"/>
              </a:rPr>
              <a:t> </a:t>
            </a:r>
            <a:r>
              <a:rPr lang="en-US" sz="2800" spc="-10" dirty="0">
                <a:solidFill>
                  <a:schemeClr val="tx1"/>
                </a:solidFill>
                <a:cs typeface="Comic Sans MS"/>
              </a:rPr>
              <a:t>whole</a:t>
            </a:r>
            <a:r>
              <a:rPr lang="en-US" sz="2800" spc="-5" dirty="0">
                <a:solidFill>
                  <a:schemeClr val="tx1"/>
                </a:solidFill>
                <a:cs typeface="Comic Sans MS"/>
              </a:rPr>
              <a:t> presents </a:t>
            </a:r>
            <a:r>
              <a:rPr lang="en-US" sz="2800" spc="-10" dirty="0">
                <a:solidFill>
                  <a:schemeClr val="tx1"/>
                </a:solidFill>
                <a:cs typeface="Comic Sans MS"/>
              </a:rPr>
              <a:t>that </a:t>
            </a:r>
            <a:r>
              <a:rPr lang="en-US" sz="2800" spc="-10" dirty="0" smtClean="0">
                <a:solidFill>
                  <a:schemeClr val="tx1"/>
                </a:solidFill>
                <a:cs typeface="Comic Sans MS"/>
              </a:rPr>
              <a:t>beauty </a:t>
            </a:r>
            <a:r>
              <a:rPr lang="en-US" sz="2800" dirty="0">
                <a:solidFill>
                  <a:schemeClr val="tx1"/>
                </a:solidFill>
                <a:cs typeface="Comic Sans MS"/>
              </a:rPr>
              <a:t>as </a:t>
            </a:r>
            <a:r>
              <a:rPr lang="en-US" sz="2800" spc="-5" dirty="0">
                <a:solidFill>
                  <a:schemeClr val="tx1"/>
                </a:solidFill>
                <a:cs typeface="Comic Sans MS"/>
              </a:rPr>
              <a:t>a combination </a:t>
            </a:r>
            <a:r>
              <a:rPr lang="en-US" sz="2800" dirty="0">
                <a:solidFill>
                  <a:schemeClr val="tx1"/>
                </a:solidFill>
                <a:cs typeface="Comic Sans MS"/>
              </a:rPr>
              <a:t>of </a:t>
            </a:r>
            <a:r>
              <a:rPr lang="en-US" sz="2800" spc="-5" dirty="0">
                <a:solidFill>
                  <a:schemeClr val="tx1"/>
                </a:solidFill>
                <a:cs typeface="Comic Sans MS"/>
              </a:rPr>
              <a:t>art and color </a:t>
            </a:r>
            <a:r>
              <a:rPr lang="en-US" sz="2800" spc="-15" dirty="0">
                <a:solidFill>
                  <a:schemeClr val="tx1"/>
                </a:solidFill>
                <a:cs typeface="Comic Sans MS"/>
              </a:rPr>
              <a:t>which </a:t>
            </a:r>
            <a:r>
              <a:rPr lang="en-US" sz="2800" spc="-5" dirty="0">
                <a:solidFill>
                  <a:schemeClr val="tx1"/>
                </a:solidFill>
                <a:cs typeface="Comic Sans MS"/>
              </a:rPr>
              <a:t>is </a:t>
            </a:r>
            <a:r>
              <a:rPr lang="en-US" sz="2800" spc="-10" dirty="0">
                <a:solidFill>
                  <a:schemeClr val="tx1"/>
                </a:solidFill>
                <a:cs typeface="Comic Sans MS"/>
              </a:rPr>
              <a:t>not possible </a:t>
            </a:r>
            <a:r>
              <a:rPr lang="en-US" sz="2800" spc="-5" dirty="0">
                <a:solidFill>
                  <a:schemeClr val="tx1"/>
                </a:solidFill>
                <a:cs typeface="Comic Sans MS"/>
              </a:rPr>
              <a:t> to</a:t>
            </a:r>
            <a:r>
              <a:rPr lang="en-US" sz="2800" spc="-10" dirty="0">
                <a:solidFill>
                  <a:schemeClr val="tx1"/>
                </a:solidFill>
                <a:cs typeface="Comic Sans MS"/>
              </a:rPr>
              <a:t> </a:t>
            </a:r>
            <a:r>
              <a:rPr lang="en-US" sz="2800" spc="-5" dirty="0">
                <a:solidFill>
                  <a:schemeClr val="tx1"/>
                </a:solidFill>
                <a:cs typeface="Comic Sans MS"/>
              </a:rPr>
              <a:t>be</a:t>
            </a:r>
            <a:r>
              <a:rPr lang="en-US" sz="2800" spc="-10" dirty="0">
                <a:solidFill>
                  <a:schemeClr val="tx1"/>
                </a:solidFill>
                <a:cs typeface="Comic Sans MS"/>
              </a:rPr>
              <a:t> </a:t>
            </a:r>
            <a:r>
              <a:rPr lang="en-US" sz="2800" spc="-5" dirty="0">
                <a:solidFill>
                  <a:schemeClr val="tx1"/>
                </a:solidFill>
                <a:cs typeface="Comic Sans MS"/>
              </a:rPr>
              <a:t>perceived</a:t>
            </a:r>
            <a:r>
              <a:rPr lang="en-US" sz="2800" spc="-25" dirty="0">
                <a:solidFill>
                  <a:schemeClr val="tx1"/>
                </a:solidFill>
                <a:cs typeface="Comic Sans MS"/>
              </a:rPr>
              <a:t> </a:t>
            </a:r>
            <a:r>
              <a:rPr lang="en-US" sz="2800" spc="-5" dirty="0">
                <a:solidFill>
                  <a:schemeClr val="tx1"/>
                </a:solidFill>
                <a:cs typeface="Comic Sans MS"/>
              </a:rPr>
              <a:t>as parts</a:t>
            </a:r>
            <a:r>
              <a:rPr lang="en-US" sz="2800" spc="90" dirty="0">
                <a:solidFill>
                  <a:schemeClr val="tx1"/>
                </a:solidFill>
                <a:cs typeface="Comic Sans MS"/>
              </a:rPr>
              <a:t> </a:t>
            </a:r>
            <a:r>
              <a:rPr lang="en-US" sz="2800" spc="-5" dirty="0">
                <a:solidFill>
                  <a:schemeClr val="tx1"/>
                </a:solidFill>
                <a:cs typeface="Comic Sans MS"/>
              </a:rPr>
              <a:t>separately.</a:t>
            </a:r>
            <a:endParaRPr lang="en-US" sz="2800" dirty="0">
              <a:solidFill>
                <a:schemeClr val="tx1"/>
              </a:solidFill>
              <a:cs typeface="Comic Sans MS"/>
            </a:endParaRPr>
          </a:p>
          <a:p>
            <a:pPr marL="0" indent="0">
              <a:buNone/>
            </a:pPr>
            <a:endParaRPr lang="en-US" sz="2800" dirty="0">
              <a:solidFill>
                <a:schemeClr val="tx1"/>
              </a:solidFill>
            </a:endParaRPr>
          </a:p>
        </p:txBody>
      </p:sp>
    </p:spTree>
    <p:extLst>
      <p:ext uri="{BB962C8B-B14F-4D97-AF65-F5344CB8AC3E}">
        <p14:creationId xmlns:p14="http://schemas.microsoft.com/office/powerpoint/2010/main" val="545804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Gestalt</a:t>
            </a:r>
            <a:r>
              <a:rPr lang="en-US" sz="4400" spc="-195" dirty="0"/>
              <a:t> </a:t>
            </a:r>
            <a:r>
              <a:rPr lang="en-US" sz="4400" dirty="0"/>
              <a:t>Perspective</a:t>
            </a:r>
          </a:p>
        </p:txBody>
      </p:sp>
      <p:sp>
        <p:nvSpPr>
          <p:cNvPr id="3" name="Content Placeholder 2"/>
          <p:cNvSpPr>
            <a:spLocks noGrp="1"/>
          </p:cNvSpPr>
          <p:nvPr>
            <p:ph idx="1"/>
          </p:nvPr>
        </p:nvSpPr>
        <p:spPr>
          <a:xfrm>
            <a:off x="581192" y="2533193"/>
            <a:ext cx="11029615" cy="3678303"/>
          </a:xfrm>
        </p:spPr>
        <p:txBody>
          <a:bodyPr>
            <a:noAutofit/>
          </a:bodyPr>
          <a:lstStyle/>
          <a:p>
            <a:pPr marL="0" indent="0">
              <a:buNone/>
            </a:pPr>
            <a:r>
              <a:rPr lang="en-US" dirty="0" smtClean="0">
                <a:solidFill>
                  <a:schemeClr val="tx1"/>
                </a:solidFill>
              </a:rPr>
              <a:t>Gestalt Principles:</a:t>
            </a:r>
          </a:p>
          <a:p>
            <a:r>
              <a:rPr lang="en-US" altLang="en-US" b="1" u="sng" dirty="0"/>
              <a:t>Phi </a:t>
            </a:r>
            <a:r>
              <a:rPr lang="en-US" altLang="en-US" b="1" u="sng" dirty="0" smtClean="0"/>
              <a:t>phenomenon:</a:t>
            </a:r>
            <a:r>
              <a:rPr lang="en-US" altLang="en-US" dirty="0" smtClean="0"/>
              <a:t> The </a:t>
            </a:r>
            <a:r>
              <a:rPr lang="en-US" altLang="en-US" dirty="0"/>
              <a:t>illusion of movement created by presenting visual stimuli in </a:t>
            </a:r>
            <a:r>
              <a:rPr lang="en-US" altLang="en-US" dirty="0" smtClean="0"/>
              <a:t>succession</a:t>
            </a:r>
            <a:r>
              <a:rPr lang="en-US" altLang="en-US" dirty="0"/>
              <a:t> </a:t>
            </a:r>
            <a:r>
              <a:rPr lang="en-US" altLang="en-US" dirty="0" smtClean="0"/>
              <a:t>(how </a:t>
            </a:r>
            <a:r>
              <a:rPr lang="en-US" altLang="en-US" dirty="0"/>
              <a:t>cartoons were made initially</a:t>
            </a:r>
            <a:r>
              <a:rPr lang="en-US" altLang="en-US" dirty="0" smtClean="0"/>
              <a:t>). </a:t>
            </a:r>
            <a:r>
              <a:rPr lang="en-US" altLang="en-US" dirty="0"/>
              <a:t>E</a:t>
            </a:r>
            <a:r>
              <a:rPr lang="en-US" dirty="0" smtClean="0"/>
              <a:t>ven </a:t>
            </a:r>
            <a:r>
              <a:rPr lang="en-US" dirty="0"/>
              <a:t>though the individual frames or objects are stationary, our brains perceive them as moving smoothly from one point to another.</a:t>
            </a:r>
            <a:endParaRPr lang="en-US" altLang="en-US" dirty="0"/>
          </a:p>
          <a:p>
            <a:r>
              <a:rPr lang="en-US" altLang="en-US" b="1" u="sng" dirty="0"/>
              <a:t>Figure and ground: </a:t>
            </a:r>
            <a:r>
              <a:rPr lang="en-US" altLang="en-US" dirty="0" smtClean="0"/>
              <a:t> A way </a:t>
            </a:r>
            <a:r>
              <a:rPr lang="en-US" altLang="en-US" dirty="0"/>
              <a:t>of organizing visual perception; the figure is the focus which is being looked at and the ground is the background against which it stands. </a:t>
            </a:r>
          </a:p>
          <a:p>
            <a:r>
              <a:rPr lang="en-US" altLang="en-US" b="1" u="sng" dirty="0"/>
              <a:t>Proximity (closeness)</a:t>
            </a:r>
            <a:r>
              <a:rPr lang="en-US" altLang="en-US" dirty="0"/>
              <a:t>: </a:t>
            </a:r>
            <a:r>
              <a:rPr lang="en-US" altLang="en-US" dirty="0" smtClean="0"/>
              <a:t> Things </a:t>
            </a:r>
            <a:r>
              <a:rPr lang="en-US" altLang="en-US" dirty="0"/>
              <a:t>that are near one another seem to belong together.</a:t>
            </a:r>
          </a:p>
          <a:p>
            <a:r>
              <a:rPr lang="en-US" altLang="en-US" b="1" u="sng" dirty="0"/>
              <a:t>Similarity</a:t>
            </a:r>
            <a:r>
              <a:rPr lang="en-US" altLang="en-US" dirty="0"/>
              <a:t>: </a:t>
            </a:r>
            <a:r>
              <a:rPr lang="en-US" dirty="0"/>
              <a:t>elements that share similar visual characteristics, such as shape, size, color, or orientation, are grouped together in our perception. This similarity creates a sense of unity. </a:t>
            </a:r>
            <a:endParaRPr lang="en-US" dirty="0" smtClean="0"/>
          </a:p>
          <a:p>
            <a:r>
              <a:rPr lang="en-US" altLang="en-US" b="1" u="sng" dirty="0" smtClean="0"/>
              <a:t>Continuity</a:t>
            </a:r>
            <a:r>
              <a:rPr lang="en-US" altLang="en-US" dirty="0"/>
              <a:t>: Tendency to follow in whatever direction they’ve been led</a:t>
            </a:r>
            <a:r>
              <a:rPr lang="en-US" altLang="en-US" dirty="0" smtClean="0"/>
              <a:t>. </a:t>
            </a:r>
            <a:r>
              <a:rPr lang="en-US" dirty="0"/>
              <a:t>people tend to perceive continuous and smooth patterns rather than disjointed and abrupt ones. When lines or curves intersect, we perceive them as continuous rather than as separate parts.</a:t>
            </a:r>
            <a:endParaRPr lang="en-US" altLang="en-US" dirty="0"/>
          </a:p>
          <a:p>
            <a:r>
              <a:rPr lang="en-US" altLang="en-US" b="1" u="sng" dirty="0"/>
              <a:t>Simplicity</a:t>
            </a:r>
            <a:r>
              <a:rPr lang="en-US" altLang="en-US" dirty="0"/>
              <a:t>: Organizing forms in the simple way possible. </a:t>
            </a:r>
          </a:p>
          <a:p>
            <a:r>
              <a:rPr lang="en-US" altLang="en-US" b="1" u="sng" dirty="0"/>
              <a:t>Closure</a:t>
            </a:r>
            <a:r>
              <a:rPr lang="en-US" altLang="en-US" dirty="0"/>
              <a:t>: </a:t>
            </a:r>
            <a:r>
              <a:rPr lang="en-US" altLang="en-US" dirty="0" smtClean="0"/>
              <a:t>Mentally adding </a:t>
            </a:r>
            <a:r>
              <a:rPr lang="en-US" altLang="en-US" dirty="0"/>
              <a:t>on to the missing pieces in order to complete a familiar figure. </a:t>
            </a:r>
          </a:p>
          <a:p>
            <a:pPr marL="0" indent="0">
              <a:buNone/>
            </a:pPr>
            <a:endParaRPr lang="en-US" dirty="0">
              <a:solidFill>
                <a:schemeClr val="tx1"/>
              </a:solidFill>
            </a:endParaRPr>
          </a:p>
        </p:txBody>
      </p:sp>
    </p:spTree>
    <p:extLst>
      <p:ext uri="{BB962C8B-B14F-4D97-AF65-F5344CB8AC3E}">
        <p14:creationId xmlns:p14="http://schemas.microsoft.com/office/powerpoint/2010/main" val="867635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400" dirty="0"/>
              <a:t>Phi phenomenon</a:t>
            </a:r>
            <a:endParaRPr lang="en-US" sz="44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655" y="2356037"/>
            <a:ext cx="6539089" cy="3678238"/>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2059" y="2891118"/>
            <a:ext cx="3048000" cy="2286000"/>
          </a:xfrm>
          <a:prstGeom prst="rect">
            <a:avLst/>
          </a:prstGeom>
        </p:spPr>
      </p:pic>
    </p:spTree>
    <p:extLst>
      <p:ext uri="{BB962C8B-B14F-4D97-AF65-F5344CB8AC3E}">
        <p14:creationId xmlns:p14="http://schemas.microsoft.com/office/powerpoint/2010/main" val="1423690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Figure and ground</a:t>
            </a: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943851" y="2275182"/>
            <a:ext cx="4304297" cy="4164806"/>
          </a:xfrm>
        </p:spPr>
      </p:pic>
    </p:spTree>
    <p:extLst>
      <p:ext uri="{BB962C8B-B14F-4D97-AF65-F5344CB8AC3E}">
        <p14:creationId xmlns:p14="http://schemas.microsoft.com/office/powerpoint/2010/main" val="3744247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Figure and ground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980276" y="1998344"/>
            <a:ext cx="5863279" cy="4654711"/>
          </a:xfrm>
        </p:spPr>
      </p:pic>
    </p:spTree>
    <p:extLst>
      <p:ext uri="{BB962C8B-B14F-4D97-AF65-F5344CB8AC3E}">
        <p14:creationId xmlns:p14="http://schemas.microsoft.com/office/powerpoint/2010/main" val="2474226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proximity</a:t>
            </a: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587498" y="2155099"/>
            <a:ext cx="5017004" cy="4506958"/>
          </a:xfrm>
        </p:spPr>
      </p:pic>
    </p:spTree>
    <p:extLst>
      <p:ext uri="{BB962C8B-B14F-4D97-AF65-F5344CB8AC3E}">
        <p14:creationId xmlns:p14="http://schemas.microsoft.com/office/powerpoint/2010/main" val="1416939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similarity</a:t>
            </a: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532664" y="1867715"/>
            <a:ext cx="4676775" cy="4676775"/>
          </a:xfrm>
        </p:spPr>
      </p:pic>
    </p:spTree>
    <p:extLst>
      <p:ext uri="{BB962C8B-B14F-4D97-AF65-F5344CB8AC3E}">
        <p14:creationId xmlns:p14="http://schemas.microsoft.com/office/powerpoint/2010/main" val="3128976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continuity</a:t>
            </a: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149910" y="2406719"/>
            <a:ext cx="7892179" cy="3510756"/>
          </a:xfrm>
        </p:spPr>
      </p:pic>
    </p:spTree>
    <p:extLst>
      <p:ext uri="{BB962C8B-B14F-4D97-AF65-F5344CB8AC3E}">
        <p14:creationId xmlns:p14="http://schemas.microsoft.com/office/powerpoint/2010/main" val="2147668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simplicity</a:t>
            </a: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611500" y="2638675"/>
            <a:ext cx="6968999" cy="2795474"/>
          </a:xfrm>
        </p:spPr>
      </p:pic>
    </p:spTree>
    <p:extLst>
      <p:ext uri="{BB962C8B-B14F-4D97-AF65-F5344CB8AC3E}">
        <p14:creationId xmlns:p14="http://schemas.microsoft.com/office/powerpoint/2010/main" val="2116761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Transition phase of psychology</a:t>
            </a:r>
            <a:endParaRPr lang="en-US" sz="4800" dirty="0"/>
          </a:p>
        </p:txBody>
      </p:sp>
      <p:sp>
        <p:nvSpPr>
          <p:cNvPr id="3" name="Content Placeholder 2"/>
          <p:cNvSpPr>
            <a:spLocks noGrp="1"/>
          </p:cNvSpPr>
          <p:nvPr>
            <p:ph idx="1"/>
          </p:nvPr>
        </p:nvSpPr>
        <p:spPr/>
        <p:txBody>
          <a:bodyPr>
            <a:normAutofit/>
          </a:bodyPr>
          <a:lstStyle/>
          <a:p>
            <a:pPr marL="0" indent="0" algn="ctr">
              <a:buNone/>
            </a:pPr>
            <a:r>
              <a:rPr lang="en-US" sz="7000" dirty="0" smtClean="0"/>
              <a:t>From philosophy to science</a:t>
            </a:r>
            <a:endParaRPr lang="en-US" sz="7000" dirty="0"/>
          </a:p>
        </p:txBody>
      </p:sp>
    </p:spTree>
    <p:extLst>
      <p:ext uri="{BB962C8B-B14F-4D97-AF65-F5344CB8AC3E}">
        <p14:creationId xmlns:p14="http://schemas.microsoft.com/office/powerpoint/2010/main" val="2246469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closure</a:t>
            </a: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976835" y="2089785"/>
            <a:ext cx="4238330" cy="4238330"/>
          </a:xfrm>
        </p:spPr>
      </p:pic>
    </p:spTree>
    <p:extLst>
      <p:ext uri="{BB962C8B-B14F-4D97-AF65-F5344CB8AC3E}">
        <p14:creationId xmlns:p14="http://schemas.microsoft.com/office/powerpoint/2010/main" val="4182260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spc="-10" dirty="0"/>
              <a:t>Humanistic</a:t>
            </a:r>
            <a:r>
              <a:rPr lang="en-US" sz="4400" spc="-165" dirty="0"/>
              <a:t> </a:t>
            </a:r>
            <a:r>
              <a:rPr lang="en-US" sz="4400" dirty="0"/>
              <a:t>Perspective</a:t>
            </a:r>
          </a:p>
        </p:txBody>
      </p:sp>
      <p:sp>
        <p:nvSpPr>
          <p:cNvPr id="3" name="Content Placeholder 2"/>
          <p:cNvSpPr>
            <a:spLocks noGrp="1"/>
          </p:cNvSpPr>
          <p:nvPr>
            <p:ph idx="1"/>
          </p:nvPr>
        </p:nvSpPr>
        <p:spPr/>
        <p:txBody>
          <a:bodyPr>
            <a:normAutofit/>
          </a:bodyPr>
          <a:lstStyle/>
          <a:p>
            <a:pPr marL="222250" marR="226695" indent="0">
              <a:lnSpc>
                <a:spcPct val="90000"/>
              </a:lnSpc>
              <a:spcBef>
                <a:spcPts val="459"/>
              </a:spcBef>
              <a:buNone/>
            </a:pPr>
            <a:r>
              <a:rPr lang="en-US" sz="2400" spc="-5" dirty="0">
                <a:solidFill>
                  <a:schemeClr val="tx1"/>
                </a:solidFill>
                <a:cs typeface="Comic Sans MS"/>
              </a:rPr>
              <a:t>‘Humanism is </a:t>
            </a:r>
            <a:r>
              <a:rPr lang="en-US" sz="2400" dirty="0">
                <a:solidFill>
                  <a:schemeClr val="tx1"/>
                </a:solidFill>
                <a:cs typeface="Comic Sans MS"/>
              </a:rPr>
              <a:t>a </a:t>
            </a:r>
            <a:r>
              <a:rPr lang="en-US" sz="2400" spc="-10" dirty="0">
                <a:solidFill>
                  <a:schemeClr val="tx1"/>
                </a:solidFill>
                <a:cs typeface="Comic Sans MS"/>
              </a:rPr>
              <a:t>theoretical </a:t>
            </a:r>
            <a:r>
              <a:rPr lang="en-US" sz="2400" spc="-5" dirty="0">
                <a:solidFill>
                  <a:schemeClr val="tx1"/>
                </a:solidFill>
                <a:cs typeface="Comic Sans MS"/>
              </a:rPr>
              <a:t>orientation that emphasizes </a:t>
            </a:r>
            <a:r>
              <a:rPr lang="en-US" sz="2400" spc="-5" dirty="0" smtClean="0">
                <a:solidFill>
                  <a:schemeClr val="tx1"/>
                </a:solidFill>
                <a:cs typeface="Comic Sans MS"/>
              </a:rPr>
              <a:t>the </a:t>
            </a:r>
            <a:r>
              <a:rPr lang="en-US" sz="2400" spc="-5" dirty="0">
                <a:solidFill>
                  <a:schemeClr val="tx1"/>
                </a:solidFill>
                <a:cs typeface="Comic Sans MS"/>
              </a:rPr>
              <a:t>unique qualities </a:t>
            </a:r>
            <a:r>
              <a:rPr lang="en-US" sz="2400" spc="-10" dirty="0">
                <a:solidFill>
                  <a:schemeClr val="tx1"/>
                </a:solidFill>
                <a:cs typeface="Comic Sans MS"/>
              </a:rPr>
              <a:t>of </a:t>
            </a:r>
            <a:r>
              <a:rPr lang="en-US" sz="2400" spc="-5" dirty="0">
                <a:solidFill>
                  <a:schemeClr val="tx1"/>
                </a:solidFill>
                <a:cs typeface="Comic Sans MS"/>
              </a:rPr>
              <a:t>humans, especially their </a:t>
            </a:r>
            <a:r>
              <a:rPr lang="en-US" sz="2400" spc="-10" dirty="0">
                <a:solidFill>
                  <a:schemeClr val="tx1"/>
                </a:solidFill>
                <a:cs typeface="Comic Sans MS"/>
              </a:rPr>
              <a:t>freedom </a:t>
            </a:r>
            <a:r>
              <a:rPr lang="en-US" sz="2400" spc="-885" dirty="0">
                <a:solidFill>
                  <a:schemeClr val="tx1"/>
                </a:solidFill>
                <a:cs typeface="Comic Sans MS"/>
              </a:rPr>
              <a:t> </a:t>
            </a:r>
            <a:r>
              <a:rPr lang="en-US" sz="2400" dirty="0">
                <a:solidFill>
                  <a:schemeClr val="tx1"/>
                </a:solidFill>
                <a:cs typeface="Comic Sans MS"/>
              </a:rPr>
              <a:t>and</a:t>
            </a:r>
            <a:r>
              <a:rPr lang="en-US" sz="2400" spc="5" dirty="0">
                <a:solidFill>
                  <a:schemeClr val="tx1"/>
                </a:solidFill>
                <a:cs typeface="Comic Sans MS"/>
              </a:rPr>
              <a:t> </a:t>
            </a:r>
            <a:r>
              <a:rPr lang="en-US" sz="2400" spc="-5" dirty="0">
                <a:solidFill>
                  <a:schemeClr val="tx1"/>
                </a:solidFill>
                <a:cs typeface="Comic Sans MS"/>
              </a:rPr>
              <a:t>their</a:t>
            </a:r>
            <a:r>
              <a:rPr lang="en-US" sz="2400" spc="-10" dirty="0">
                <a:solidFill>
                  <a:schemeClr val="tx1"/>
                </a:solidFill>
                <a:cs typeface="Comic Sans MS"/>
              </a:rPr>
              <a:t> </a:t>
            </a:r>
            <a:r>
              <a:rPr lang="en-US" sz="2400" dirty="0">
                <a:solidFill>
                  <a:schemeClr val="tx1"/>
                </a:solidFill>
                <a:cs typeface="Comic Sans MS"/>
              </a:rPr>
              <a:t>potential</a:t>
            </a:r>
            <a:r>
              <a:rPr lang="en-US" sz="2400" spc="-25" dirty="0">
                <a:solidFill>
                  <a:schemeClr val="tx1"/>
                </a:solidFill>
                <a:cs typeface="Comic Sans MS"/>
              </a:rPr>
              <a:t> </a:t>
            </a:r>
            <a:r>
              <a:rPr lang="en-US" sz="2400" spc="-5" dirty="0">
                <a:solidFill>
                  <a:schemeClr val="tx1"/>
                </a:solidFill>
                <a:cs typeface="Comic Sans MS"/>
              </a:rPr>
              <a:t>for</a:t>
            </a:r>
            <a:r>
              <a:rPr lang="en-US" sz="2400" spc="-20" dirty="0">
                <a:solidFill>
                  <a:schemeClr val="tx1"/>
                </a:solidFill>
                <a:cs typeface="Comic Sans MS"/>
              </a:rPr>
              <a:t> </a:t>
            </a:r>
            <a:r>
              <a:rPr lang="en-US" sz="2400" dirty="0">
                <a:solidFill>
                  <a:schemeClr val="tx1"/>
                </a:solidFill>
                <a:cs typeface="Comic Sans MS"/>
              </a:rPr>
              <a:t>personal</a:t>
            </a:r>
            <a:r>
              <a:rPr lang="en-US" sz="2400" spc="-55" dirty="0">
                <a:solidFill>
                  <a:schemeClr val="tx1"/>
                </a:solidFill>
                <a:cs typeface="Comic Sans MS"/>
              </a:rPr>
              <a:t> </a:t>
            </a:r>
            <a:r>
              <a:rPr lang="en-US" sz="2400" dirty="0">
                <a:solidFill>
                  <a:schemeClr val="tx1"/>
                </a:solidFill>
                <a:cs typeface="Comic Sans MS"/>
              </a:rPr>
              <a:t>growth’.</a:t>
            </a:r>
          </a:p>
          <a:p>
            <a:pPr marL="0" indent="0">
              <a:lnSpc>
                <a:spcPct val="100000"/>
              </a:lnSpc>
              <a:spcBef>
                <a:spcPts val="65"/>
              </a:spcBef>
              <a:buNone/>
            </a:pPr>
            <a:endParaRPr lang="en-US" sz="2400" dirty="0">
              <a:solidFill>
                <a:schemeClr val="tx1"/>
              </a:solidFill>
              <a:cs typeface="Comic Sans MS"/>
            </a:endParaRPr>
          </a:p>
          <a:p>
            <a:pPr marL="0" indent="0">
              <a:lnSpc>
                <a:spcPts val="3254"/>
              </a:lnSpc>
              <a:buNone/>
            </a:pPr>
            <a:r>
              <a:rPr lang="en-US" sz="2400" spc="-10" dirty="0" smtClean="0">
                <a:solidFill>
                  <a:schemeClr val="tx1"/>
                </a:solidFill>
                <a:cs typeface="Comic Sans MS"/>
              </a:rPr>
              <a:t>Beginning in the1950s, opposition t</a:t>
            </a:r>
            <a:r>
              <a:rPr lang="en-US" sz="2400" dirty="0" smtClean="0">
                <a:solidFill>
                  <a:schemeClr val="tx1"/>
                </a:solidFill>
                <a:cs typeface="Comic Sans MS"/>
              </a:rPr>
              <a:t>o </a:t>
            </a:r>
            <a:r>
              <a:rPr lang="en-US" sz="2400" spc="-10" dirty="0" smtClean="0">
                <a:solidFill>
                  <a:schemeClr val="tx1"/>
                </a:solidFill>
                <a:cs typeface="Comic Sans MS"/>
              </a:rPr>
              <a:t>behaviorism a</a:t>
            </a:r>
            <a:r>
              <a:rPr lang="en-US" sz="2400" dirty="0" smtClean="0">
                <a:solidFill>
                  <a:schemeClr val="tx1"/>
                </a:solidFill>
                <a:cs typeface="Comic Sans MS"/>
              </a:rPr>
              <a:t>nd </a:t>
            </a:r>
            <a:r>
              <a:rPr lang="en-US" sz="2400" spc="-10" dirty="0" smtClean="0">
                <a:solidFill>
                  <a:schemeClr val="tx1"/>
                </a:solidFill>
                <a:cs typeface="Comic Sans MS"/>
              </a:rPr>
              <a:t>psychoanalytic </a:t>
            </a:r>
            <a:r>
              <a:rPr lang="en-US" sz="2400" spc="-10" dirty="0">
                <a:solidFill>
                  <a:schemeClr val="tx1"/>
                </a:solidFill>
                <a:cs typeface="Comic Sans MS"/>
              </a:rPr>
              <a:t>theory </a:t>
            </a:r>
            <a:r>
              <a:rPr lang="en-US" sz="2400" spc="-5" dirty="0">
                <a:solidFill>
                  <a:schemeClr val="tx1"/>
                </a:solidFill>
                <a:cs typeface="Comic Sans MS"/>
              </a:rPr>
              <a:t>led </a:t>
            </a:r>
            <a:r>
              <a:rPr lang="en-US" sz="2400" dirty="0">
                <a:solidFill>
                  <a:schemeClr val="tx1"/>
                </a:solidFill>
                <a:cs typeface="Comic Sans MS"/>
              </a:rPr>
              <a:t>to </a:t>
            </a:r>
            <a:r>
              <a:rPr lang="en-US" sz="2400" spc="-5" dirty="0">
                <a:solidFill>
                  <a:schemeClr val="tx1"/>
                </a:solidFill>
                <a:cs typeface="Comic Sans MS"/>
              </a:rPr>
              <a:t>the </a:t>
            </a:r>
            <a:r>
              <a:rPr lang="en-US" sz="2400" spc="-20" dirty="0">
                <a:solidFill>
                  <a:schemeClr val="tx1"/>
                </a:solidFill>
                <a:cs typeface="Comic Sans MS"/>
              </a:rPr>
              <a:t>emergence </a:t>
            </a:r>
            <a:r>
              <a:rPr lang="en-US" sz="2400" spc="-5" dirty="0">
                <a:solidFill>
                  <a:schemeClr val="tx1"/>
                </a:solidFill>
                <a:cs typeface="Comic Sans MS"/>
              </a:rPr>
              <a:t>of new school </a:t>
            </a:r>
            <a:r>
              <a:rPr lang="en-US" sz="2400" spc="-5" dirty="0" smtClean="0">
                <a:solidFill>
                  <a:schemeClr val="tx1"/>
                </a:solidFill>
                <a:cs typeface="Comic Sans MS"/>
              </a:rPr>
              <a:t>of</a:t>
            </a:r>
            <a:r>
              <a:rPr lang="en-US" sz="2400" dirty="0" smtClean="0">
                <a:solidFill>
                  <a:schemeClr val="tx1"/>
                </a:solidFill>
                <a:cs typeface="Comic Sans MS"/>
              </a:rPr>
              <a:t> </a:t>
            </a:r>
            <a:r>
              <a:rPr lang="en-US" sz="2400" spc="-5" dirty="0">
                <a:solidFill>
                  <a:schemeClr val="tx1"/>
                </a:solidFill>
                <a:cs typeface="Comic Sans MS"/>
              </a:rPr>
              <a:t>thought</a:t>
            </a:r>
            <a:r>
              <a:rPr lang="en-US" sz="2400" dirty="0">
                <a:solidFill>
                  <a:schemeClr val="tx1"/>
                </a:solidFill>
                <a:cs typeface="Comic Sans MS"/>
              </a:rPr>
              <a:t> </a:t>
            </a:r>
            <a:r>
              <a:rPr lang="en-US" sz="2400" spc="-5" dirty="0">
                <a:solidFill>
                  <a:schemeClr val="tx1"/>
                </a:solidFill>
                <a:cs typeface="Comic Sans MS"/>
              </a:rPr>
              <a:t>called</a:t>
            </a:r>
            <a:r>
              <a:rPr lang="en-US" sz="2400" dirty="0">
                <a:solidFill>
                  <a:schemeClr val="tx1"/>
                </a:solidFill>
                <a:cs typeface="Comic Sans MS"/>
              </a:rPr>
              <a:t> </a:t>
            </a:r>
            <a:r>
              <a:rPr lang="en-US" sz="2400" spc="-5" dirty="0">
                <a:solidFill>
                  <a:schemeClr val="tx1"/>
                </a:solidFill>
                <a:cs typeface="Comic Sans MS"/>
              </a:rPr>
              <a:t>“humanism”</a:t>
            </a:r>
            <a:r>
              <a:rPr lang="en-US" sz="2400" dirty="0">
                <a:solidFill>
                  <a:schemeClr val="tx1"/>
                </a:solidFill>
                <a:cs typeface="Comic Sans MS"/>
              </a:rPr>
              <a:t> </a:t>
            </a:r>
            <a:r>
              <a:rPr lang="en-US" sz="2400" spc="-5" dirty="0">
                <a:solidFill>
                  <a:schemeClr val="tx1"/>
                </a:solidFill>
                <a:cs typeface="Comic Sans MS"/>
              </a:rPr>
              <a:t>because</a:t>
            </a:r>
            <a:r>
              <a:rPr lang="en-US" sz="2400" dirty="0">
                <a:solidFill>
                  <a:schemeClr val="tx1"/>
                </a:solidFill>
                <a:cs typeface="Comic Sans MS"/>
              </a:rPr>
              <a:t> </a:t>
            </a:r>
            <a:r>
              <a:rPr lang="en-US" sz="2400" spc="-5" dirty="0">
                <a:solidFill>
                  <a:schemeClr val="tx1"/>
                </a:solidFill>
                <a:cs typeface="Comic Sans MS"/>
              </a:rPr>
              <a:t>both</a:t>
            </a:r>
            <a:r>
              <a:rPr lang="en-US" sz="2400" dirty="0">
                <a:solidFill>
                  <a:schemeClr val="tx1"/>
                </a:solidFill>
                <a:cs typeface="Comic Sans MS"/>
              </a:rPr>
              <a:t> </a:t>
            </a:r>
            <a:r>
              <a:rPr lang="en-US" sz="2400" spc="-15" dirty="0">
                <a:solidFill>
                  <a:schemeClr val="tx1"/>
                </a:solidFill>
                <a:cs typeface="Comic Sans MS"/>
              </a:rPr>
              <a:t>theories </a:t>
            </a:r>
            <a:r>
              <a:rPr lang="en-US" sz="2400" spc="-10" dirty="0">
                <a:solidFill>
                  <a:schemeClr val="tx1"/>
                </a:solidFill>
                <a:cs typeface="Comic Sans MS"/>
              </a:rPr>
              <a:t> </a:t>
            </a:r>
            <a:r>
              <a:rPr lang="en-US" sz="2400" spc="-5" dirty="0">
                <a:solidFill>
                  <a:schemeClr val="tx1"/>
                </a:solidFill>
                <a:cs typeface="Comic Sans MS"/>
              </a:rPr>
              <a:t>suggested</a:t>
            </a:r>
            <a:r>
              <a:rPr lang="en-US" sz="2400" spc="225" dirty="0">
                <a:solidFill>
                  <a:schemeClr val="tx1"/>
                </a:solidFill>
                <a:cs typeface="Comic Sans MS"/>
              </a:rPr>
              <a:t> </a:t>
            </a:r>
            <a:r>
              <a:rPr lang="en-US" sz="2400" spc="-5" dirty="0">
                <a:solidFill>
                  <a:schemeClr val="tx1"/>
                </a:solidFill>
                <a:cs typeface="Comic Sans MS"/>
              </a:rPr>
              <a:t>that</a:t>
            </a:r>
            <a:r>
              <a:rPr lang="en-US" sz="2400" spc="245" dirty="0">
                <a:solidFill>
                  <a:schemeClr val="tx1"/>
                </a:solidFill>
                <a:cs typeface="Comic Sans MS"/>
              </a:rPr>
              <a:t> </a:t>
            </a:r>
            <a:r>
              <a:rPr lang="en-US" sz="2400" dirty="0">
                <a:solidFill>
                  <a:schemeClr val="tx1"/>
                </a:solidFill>
                <a:cs typeface="Comic Sans MS"/>
              </a:rPr>
              <a:t>people</a:t>
            </a:r>
            <a:r>
              <a:rPr lang="en-US" sz="2400" spc="210" dirty="0">
                <a:solidFill>
                  <a:schemeClr val="tx1"/>
                </a:solidFill>
                <a:cs typeface="Comic Sans MS"/>
              </a:rPr>
              <a:t> </a:t>
            </a:r>
            <a:r>
              <a:rPr lang="en-US" sz="2400" dirty="0" smtClean="0">
                <a:solidFill>
                  <a:schemeClr val="tx1"/>
                </a:solidFill>
                <a:cs typeface="Comic Sans MS"/>
              </a:rPr>
              <a:t>are</a:t>
            </a:r>
            <a:r>
              <a:rPr lang="en-US" sz="2400" spc="240" dirty="0" smtClean="0">
                <a:solidFill>
                  <a:schemeClr val="tx1"/>
                </a:solidFill>
                <a:cs typeface="Comic Sans MS"/>
              </a:rPr>
              <a:t> </a:t>
            </a:r>
            <a:r>
              <a:rPr lang="en-US" sz="2400" spc="-5" dirty="0" smtClean="0">
                <a:solidFill>
                  <a:schemeClr val="tx1"/>
                </a:solidFill>
                <a:cs typeface="Comic Sans MS"/>
              </a:rPr>
              <a:t>not</a:t>
            </a:r>
            <a:r>
              <a:rPr lang="en-US" sz="2400" spc="245" dirty="0" smtClean="0">
                <a:solidFill>
                  <a:schemeClr val="tx1"/>
                </a:solidFill>
                <a:cs typeface="Comic Sans MS"/>
              </a:rPr>
              <a:t> </a:t>
            </a:r>
            <a:r>
              <a:rPr lang="en-US" sz="2400" dirty="0">
                <a:solidFill>
                  <a:schemeClr val="tx1"/>
                </a:solidFill>
                <a:cs typeface="Comic Sans MS"/>
              </a:rPr>
              <a:t>masters</a:t>
            </a:r>
            <a:r>
              <a:rPr lang="en-US" sz="2400" spc="225" dirty="0">
                <a:solidFill>
                  <a:schemeClr val="tx1"/>
                </a:solidFill>
                <a:cs typeface="Comic Sans MS"/>
              </a:rPr>
              <a:t> </a:t>
            </a:r>
            <a:r>
              <a:rPr lang="en-US" sz="2400" spc="-5" dirty="0">
                <a:solidFill>
                  <a:schemeClr val="tx1"/>
                </a:solidFill>
                <a:cs typeface="Comic Sans MS"/>
              </a:rPr>
              <a:t>of</a:t>
            </a:r>
            <a:r>
              <a:rPr lang="en-US" sz="2400" spc="254" dirty="0">
                <a:solidFill>
                  <a:schemeClr val="tx1"/>
                </a:solidFill>
                <a:cs typeface="Comic Sans MS"/>
              </a:rPr>
              <a:t> </a:t>
            </a:r>
            <a:r>
              <a:rPr lang="en-US" sz="2400" spc="-5" dirty="0">
                <a:solidFill>
                  <a:schemeClr val="tx1"/>
                </a:solidFill>
                <a:cs typeface="Comic Sans MS"/>
              </a:rPr>
              <a:t>their</a:t>
            </a:r>
            <a:r>
              <a:rPr lang="en-US" sz="2400" spc="235" dirty="0">
                <a:solidFill>
                  <a:schemeClr val="tx1"/>
                </a:solidFill>
                <a:cs typeface="Comic Sans MS"/>
              </a:rPr>
              <a:t> </a:t>
            </a:r>
            <a:r>
              <a:rPr lang="en-US" sz="2400" dirty="0" smtClean="0">
                <a:solidFill>
                  <a:schemeClr val="tx1"/>
                </a:solidFill>
                <a:cs typeface="Comic Sans MS"/>
              </a:rPr>
              <a:t>own </a:t>
            </a:r>
            <a:r>
              <a:rPr lang="en-US" sz="2400" spc="-10" dirty="0" smtClean="0">
                <a:solidFill>
                  <a:schemeClr val="tx1"/>
                </a:solidFill>
                <a:cs typeface="Comic Sans MS"/>
              </a:rPr>
              <a:t>destinies</a:t>
            </a:r>
            <a:r>
              <a:rPr lang="en-US" sz="2400" spc="-10" dirty="0">
                <a:solidFill>
                  <a:schemeClr val="tx1"/>
                </a:solidFill>
                <a:cs typeface="Comic Sans MS"/>
              </a:rPr>
              <a:t>.</a:t>
            </a:r>
            <a:r>
              <a:rPr lang="en-US" sz="2400" spc="-5" dirty="0">
                <a:solidFill>
                  <a:schemeClr val="tx1"/>
                </a:solidFill>
                <a:cs typeface="Comic Sans MS"/>
              </a:rPr>
              <a:t> </a:t>
            </a:r>
            <a:r>
              <a:rPr lang="en-US" sz="2400" spc="-15" dirty="0">
                <a:solidFill>
                  <a:schemeClr val="tx1"/>
                </a:solidFill>
                <a:cs typeface="Comic Sans MS"/>
              </a:rPr>
              <a:t>However,</a:t>
            </a:r>
            <a:r>
              <a:rPr lang="en-US" sz="2400" spc="-10" dirty="0">
                <a:solidFill>
                  <a:schemeClr val="tx1"/>
                </a:solidFill>
                <a:cs typeface="Comic Sans MS"/>
              </a:rPr>
              <a:t> humanistic</a:t>
            </a:r>
            <a:r>
              <a:rPr lang="en-US" sz="2400" spc="-5" dirty="0">
                <a:solidFill>
                  <a:schemeClr val="tx1"/>
                </a:solidFill>
                <a:cs typeface="Comic Sans MS"/>
              </a:rPr>
              <a:t> </a:t>
            </a:r>
            <a:r>
              <a:rPr lang="en-US" sz="2400" spc="-10" dirty="0" smtClean="0">
                <a:solidFill>
                  <a:schemeClr val="tx1"/>
                </a:solidFill>
                <a:cs typeface="Comic Sans MS"/>
              </a:rPr>
              <a:t>psychology focuses on</a:t>
            </a:r>
            <a:r>
              <a:rPr lang="en-US" sz="2400" spc="-30" dirty="0" smtClean="0">
                <a:solidFill>
                  <a:schemeClr val="tx1"/>
                </a:solidFill>
                <a:cs typeface="Comic Sans MS"/>
              </a:rPr>
              <a:t> </a:t>
            </a:r>
            <a:r>
              <a:rPr lang="en-US" sz="2400" spc="-5" dirty="0">
                <a:solidFill>
                  <a:schemeClr val="tx1"/>
                </a:solidFill>
                <a:cs typeface="Comic Sans MS"/>
              </a:rPr>
              <a:t>free</a:t>
            </a:r>
            <a:r>
              <a:rPr lang="en-US" sz="2400" spc="-50" dirty="0">
                <a:solidFill>
                  <a:schemeClr val="tx1"/>
                </a:solidFill>
                <a:cs typeface="Comic Sans MS"/>
              </a:rPr>
              <a:t> </a:t>
            </a:r>
            <a:r>
              <a:rPr lang="en-US" sz="2400" spc="-15" dirty="0">
                <a:solidFill>
                  <a:schemeClr val="tx1"/>
                </a:solidFill>
                <a:cs typeface="Comic Sans MS"/>
              </a:rPr>
              <a:t>will.</a:t>
            </a:r>
            <a:endParaRPr lang="en-US" sz="2400" dirty="0">
              <a:solidFill>
                <a:schemeClr val="tx1"/>
              </a:solidFill>
              <a:cs typeface="Comic Sans MS"/>
            </a:endParaRPr>
          </a:p>
          <a:p>
            <a:pPr marL="0" indent="0">
              <a:buNone/>
            </a:pPr>
            <a:endParaRPr lang="en-US" sz="2400" dirty="0">
              <a:solidFill>
                <a:schemeClr val="tx1"/>
              </a:solidFill>
            </a:endParaRPr>
          </a:p>
        </p:txBody>
      </p:sp>
    </p:spTree>
    <p:extLst>
      <p:ext uri="{BB962C8B-B14F-4D97-AF65-F5344CB8AC3E}">
        <p14:creationId xmlns:p14="http://schemas.microsoft.com/office/powerpoint/2010/main" val="3242033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0" dirty="0"/>
              <a:t>Humanistic</a:t>
            </a:r>
            <a:r>
              <a:rPr lang="en-US" spc="-165" dirty="0"/>
              <a:t> </a:t>
            </a:r>
            <a:r>
              <a:rPr lang="en-US" dirty="0" smtClean="0"/>
              <a:t>Perspective: carl rogers</a:t>
            </a:r>
            <a:endParaRPr lang="en-US" dirty="0"/>
          </a:p>
        </p:txBody>
      </p:sp>
      <p:sp>
        <p:nvSpPr>
          <p:cNvPr id="3" name="Content Placeholder 2"/>
          <p:cNvSpPr>
            <a:spLocks noGrp="1"/>
          </p:cNvSpPr>
          <p:nvPr>
            <p:ph idx="1"/>
          </p:nvPr>
        </p:nvSpPr>
        <p:spPr>
          <a:xfrm>
            <a:off x="-1064728" y="1984553"/>
            <a:ext cx="12390225" cy="3678303"/>
          </a:xfrm>
        </p:spPr>
        <p:txBody>
          <a:bodyPr>
            <a:normAutofit/>
          </a:bodyPr>
          <a:lstStyle/>
          <a:p>
            <a:pPr marL="1916500" marR="5080" indent="0">
              <a:lnSpc>
                <a:spcPct val="100000"/>
              </a:lnSpc>
              <a:spcBef>
                <a:spcPts val="840"/>
              </a:spcBef>
              <a:buNone/>
            </a:pPr>
            <a:r>
              <a:rPr lang="en-US" sz="2800" dirty="0">
                <a:solidFill>
                  <a:schemeClr val="tx1"/>
                </a:solidFill>
                <a:cs typeface="Comic Sans MS"/>
              </a:rPr>
              <a:t>" </a:t>
            </a:r>
            <a:r>
              <a:rPr lang="en-US" sz="2800" spc="-5" dirty="0">
                <a:solidFill>
                  <a:schemeClr val="tx1"/>
                </a:solidFill>
                <a:cs typeface="Comic Sans MS"/>
              </a:rPr>
              <a:t>An assumption unusual </a:t>
            </a:r>
            <a:r>
              <a:rPr lang="en-US" sz="2800" spc="-5" dirty="0" smtClean="0">
                <a:solidFill>
                  <a:schemeClr val="tx1"/>
                </a:solidFill>
                <a:cs typeface="Comic Sans MS"/>
              </a:rPr>
              <a:t>in</a:t>
            </a:r>
            <a:r>
              <a:rPr lang="en-US" sz="2800" dirty="0" smtClean="0">
                <a:solidFill>
                  <a:schemeClr val="tx1"/>
                </a:solidFill>
                <a:cs typeface="Comic Sans MS"/>
              </a:rPr>
              <a:t> </a:t>
            </a:r>
            <a:r>
              <a:rPr lang="en-US" sz="2800" spc="-5" dirty="0">
                <a:solidFill>
                  <a:schemeClr val="tx1"/>
                </a:solidFill>
                <a:cs typeface="Comic Sans MS"/>
              </a:rPr>
              <a:t>psychology today is that the </a:t>
            </a:r>
            <a:r>
              <a:rPr lang="en-US" sz="2800" spc="-5" dirty="0" smtClean="0">
                <a:solidFill>
                  <a:schemeClr val="tx1"/>
                </a:solidFill>
                <a:cs typeface="Comic Sans MS"/>
              </a:rPr>
              <a:t>subjective </a:t>
            </a:r>
            <a:r>
              <a:rPr lang="en-US" sz="2800" spc="-5" dirty="0">
                <a:solidFill>
                  <a:schemeClr val="tx1"/>
                </a:solidFill>
                <a:cs typeface="Comic Sans MS"/>
              </a:rPr>
              <a:t>human being </a:t>
            </a:r>
            <a:r>
              <a:rPr lang="en-US" sz="2800" dirty="0">
                <a:solidFill>
                  <a:schemeClr val="tx1"/>
                </a:solidFill>
                <a:cs typeface="Comic Sans MS"/>
              </a:rPr>
              <a:t>has an </a:t>
            </a:r>
            <a:r>
              <a:rPr lang="en-US" sz="2800" spc="-705" dirty="0">
                <a:solidFill>
                  <a:schemeClr val="tx1"/>
                </a:solidFill>
                <a:cs typeface="Comic Sans MS"/>
              </a:rPr>
              <a:t> </a:t>
            </a:r>
            <a:r>
              <a:rPr lang="en-US" sz="2800" spc="-15" dirty="0">
                <a:solidFill>
                  <a:schemeClr val="tx1"/>
                </a:solidFill>
                <a:cs typeface="Comic Sans MS"/>
              </a:rPr>
              <a:t>important</a:t>
            </a:r>
            <a:r>
              <a:rPr lang="en-US" sz="2800" spc="-20" dirty="0">
                <a:solidFill>
                  <a:schemeClr val="tx1"/>
                </a:solidFill>
                <a:cs typeface="Comic Sans MS"/>
              </a:rPr>
              <a:t> </a:t>
            </a:r>
            <a:r>
              <a:rPr lang="en-US" sz="2800" spc="-5" dirty="0">
                <a:solidFill>
                  <a:schemeClr val="tx1"/>
                </a:solidFill>
                <a:cs typeface="Comic Sans MS"/>
              </a:rPr>
              <a:t>value</a:t>
            </a:r>
            <a:r>
              <a:rPr lang="en-US" sz="2800" spc="-55" dirty="0">
                <a:solidFill>
                  <a:schemeClr val="tx1"/>
                </a:solidFill>
                <a:cs typeface="Comic Sans MS"/>
              </a:rPr>
              <a:t> </a:t>
            </a:r>
            <a:r>
              <a:rPr lang="en-US" sz="2800" spc="-5" dirty="0">
                <a:solidFill>
                  <a:schemeClr val="tx1"/>
                </a:solidFill>
                <a:cs typeface="Comic Sans MS"/>
              </a:rPr>
              <a:t>which</a:t>
            </a:r>
            <a:r>
              <a:rPr lang="en-US" sz="2800" spc="-55" dirty="0">
                <a:solidFill>
                  <a:schemeClr val="tx1"/>
                </a:solidFill>
                <a:cs typeface="Comic Sans MS"/>
              </a:rPr>
              <a:t> </a:t>
            </a:r>
            <a:r>
              <a:rPr lang="en-US" sz="2800" spc="-5" dirty="0">
                <a:solidFill>
                  <a:schemeClr val="tx1"/>
                </a:solidFill>
                <a:cs typeface="Comic Sans MS"/>
              </a:rPr>
              <a:t>is</a:t>
            </a:r>
            <a:r>
              <a:rPr lang="en-US" sz="2800" spc="-45" dirty="0">
                <a:solidFill>
                  <a:schemeClr val="tx1"/>
                </a:solidFill>
                <a:cs typeface="Comic Sans MS"/>
              </a:rPr>
              <a:t> </a:t>
            </a:r>
            <a:r>
              <a:rPr lang="en-US" sz="2800" spc="-5" dirty="0">
                <a:solidFill>
                  <a:schemeClr val="tx1"/>
                </a:solidFill>
                <a:cs typeface="Comic Sans MS"/>
              </a:rPr>
              <a:t>basic; </a:t>
            </a:r>
            <a:r>
              <a:rPr lang="en-US" sz="2800" spc="-705" dirty="0">
                <a:solidFill>
                  <a:schemeClr val="tx1"/>
                </a:solidFill>
                <a:cs typeface="Comic Sans MS"/>
              </a:rPr>
              <a:t> </a:t>
            </a:r>
            <a:r>
              <a:rPr lang="en-US" sz="2800" spc="-5" dirty="0">
                <a:solidFill>
                  <a:schemeClr val="tx1"/>
                </a:solidFill>
                <a:cs typeface="Comic Sans MS"/>
              </a:rPr>
              <a:t>that no matter </a:t>
            </a:r>
            <a:r>
              <a:rPr lang="en-US" sz="2800" dirty="0">
                <a:solidFill>
                  <a:schemeClr val="tx1"/>
                </a:solidFill>
                <a:cs typeface="Comic Sans MS"/>
              </a:rPr>
              <a:t>how he </a:t>
            </a:r>
            <a:r>
              <a:rPr lang="en-US" sz="2800" spc="-5" dirty="0">
                <a:solidFill>
                  <a:schemeClr val="tx1"/>
                </a:solidFill>
                <a:cs typeface="Comic Sans MS"/>
              </a:rPr>
              <a:t>may be </a:t>
            </a:r>
            <a:r>
              <a:rPr lang="en-US" sz="2800" spc="-705" dirty="0">
                <a:solidFill>
                  <a:schemeClr val="tx1"/>
                </a:solidFill>
                <a:cs typeface="Comic Sans MS"/>
              </a:rPr>
              <a:t> </a:t>
            </a:r>
            <a:r>
              <a:rPr lang="en-US" sz="2800" dirty="0">
                <a:solidFill>
                  <a:schemeClr val="tx1"/>
                </a:solidFill>
                <a:cs typeface="Comic Sans MS"/>
              </a:rPr>
              <a:t>labeled and </a:t>
            </a:r>
            <a:r>
              <a:rPr lang="en-US" sz="2800" spc="-5" dirty="0">
                <a:solidFill>
                  <a:schemeClr val="tx1"/>
                </a:solidFill>
                <a:cs typeface="Comic Sans MS"/>
              </a:rPr>
              <a:t>evaluated </a:t>
            </a:r>
            <a:r>
              <a:rPr lang="en-US" sz="2800" dirty="0">
                <a:solidFill>
                  <a:schemeClr val="tx1"/>
                </a:solidFill>
                <a:cs typeface="Comic Sans MS"/>
              </a:rPr>
              <a:t>he </a:t>
            </a:r>
            <a:r>
              <a:rPr lang="en-US" sz="2800" spc="-5" dirty="0">
                <a:solidFill>
                  <a:schemeClr val="tx1"/>
                </a:solidFill>
                <a:cs typeface="Comic Sans MS"/>
              </a:rPr>
              <a:t>is </a:t>
            </a:r>
            <a:r>
              <a:rPr lang="en-US" sz="2800" dirty="0">
                <a:solidFill>
                  <a:schemeClr val="tx1"/>
                </a:solidFill>
                <a:cs typeface="Comic Sans MS"/>
              </a:rPr>
              <a:t>a </a:t>
            </a:r>
            <a:r>
              <a:rPr lang="en-US" sz="2800" spc="-5" dirty="0" smtClean="0">
                <a:solidFill>
                  <a:schemeClr val="tx1"/>
                </a:solidFill>
                <a:cs typeface="Comic Sans MS"/>
              </a:rPr>
              <a:t>human </a:t>
            </a:r>
            <a:r>
              <a:rPr lang="en-US" sz="2800" spc="-5" dirty="0">
                <a:solidFill>
                  <a:schemeClr val="tx1"/>
                </a:solidFill>
                <a:cs typeface="Comic Sans MS"/>
              </a:rPr>
              <a:t>person first </a:t>
            </a:r>
            <a:r>
              <a:rPr lang="en-US" sz="2800" dirty="0">
                <a:solidFill>
                  <a:schemeClr val="tx1"/>
                </a:solidFill>
                <a:cs typeface="Comic Sans MS"/>
              </a:rPr>
              <a:t>of all, and </a:t>
            </a:r>
            <a:r>
              <a:rPr lang="en-US" sz="2800" spc="5" dirty="0">
                <a:solidFill>
                  <a:schemeClr val="tx1"/>
                </a:solidFill>
                <a:cs typeface="Comic Sans MS"/>
              </a:rPr>
              <a:t> </a:t>
            </a:r>
            <a:r>
              <a:rPr lang="en-US" sz="2800" spc="-5" dirty="0">
                <a:solidFill>
                  <a:schemeClr val="tx1"/>
                </a:solidFill>
                <a:cs typeface="Comic Sans MS"/>
              </a:rPr>
              <a:t>most</a:t>
            </a:r>
            <a:r>
              <a:rPr lang="en-US" sz="2800" spc="-45" dirty="0">
                <a:solidFill>
                  <a:schemeClr val="tx1"/>
                </a:solidFill>
                <a:cs typeface="Comic Sans MS"/>
              </a:rPr>
              <a:t> </a:t>
            </a:r>
            <a:r>
              <a:rPr lang="en-US" sz="2800" spc="-5" dirty="0">
                <a:solidFill>
                  <a:schemeClr val="tx1"/>
                </a:solidFill>
                <a:cs typeface="Comic Sans MS"/>
              </a:rPr>
              <a:t>deeply.</a:t>
            </a:r>
            <a:r>
              <a:rPr lang="en-US" sz="2800" spc="-45" dirty="0">
                <a:solidFill>
                  <a:schemeClr val="tx1"/>
                </a:solidFill>
                <a:cs typeface="Comic Sans MS"/>
              </a:rPr>
              <a:t> </a:t>
            </a:r>
            <a:r>
              <a:rPr lang="en-US" sz="2800" dirty="0">
                <a:solidFill>
                  <a:schemeClr val="tx1"/>
                </a:solidFill>
                <a:cs typeface="Comic Sans MS"/>
              </a:rPr>
              <a:t>"</a:t>
            </a:r>
          </a:p>
          <a:p>
            <a:pPr marL="1916500" indent="0">
              <a:lnSpc>
                <a:spcPct val="100000"/>
              </a:lnSpc>
              <a:spcBef>
                <a:spcPts val="5"/>
              </a:spcBef>
              <a:buNone/>
            </a:pPr>
            <a:r>
              <a:rPr lang="en-US" sz="2800" spc="-5" dirty="0" smtClean="0">
                <a:solidFill>
                  <a:schemeClr val="tx1"/>
                </a:solidFill>
                <a:cs typeface="Comic Sans MS"/>
              </a:rPr>
              <a:t>- Carl</a:t>
            </a:r>
            <a:r>
              <a:rPr lang="en-US" sz="2800" spc="-55" dirty="0" smtClean="0">
                <a:solidFill>
                  <a:schemeClr val="tx1"/>
                </a:solidFill>
                <a:cs typeface="Comic Sans MS"/>
              </a:rPr>
              <a:t> </a:t>
            </a:r>
            <a:r>
              <a:rPr lang="en-US" sz="2800" spc="-5" dirty="0">
                <a:solidFill>
                  <a:schemeClr val="tx1"/>
                </a:solidFill>
                <a:cs typeface="Comic Sans MS"/>
              </a:rPr>
              <a:t>Rogers,</a:t>
            </a:r>
            <a:r>
              <a:rPr lang="en-US" sz="2800" spc="-80" dirty="0">
                <a:solidFill>
                  <a:schemeClr val="tx1"/>
                </a:solidFill>
                <a:cs typeface="Comic Sans MS"/>
              </a:rPr>
              <a:t> </a:t>
            </a:r>
            <a:r>
              <a:rPr lang="en-US" sz="2800" spc="-5" dirty="0">
                <a:solidFill>
                  <a:schemeClr val="tx1"/>
                </a:solidFill>
                <a:cs typeface="Comic Sans MS"/>
              </a:rPr>
              <a:t>1962</a:t>
            </a:r>
            <a:endParaRPr lang="en-US" sz="2800" dirty="0">
              <a:solidFill>
                <a:schemeClr val="tx1"/>
              </a:solidFill>
              <a:cs typeface="Comic Sans MS"/>
            </a:endParaRPr>
          </a:p>
          <a:p>
            <a:pPr marL="0" indent="0">
              <a:buNone/>
            </a:pPr>
            <a:endParaRPr lang="en-US" sz="2800" dirty="0">
              <a:solidFill>
                <a:schemeClr val="tx1"/>
              </a:solidFill>
            </a:endParaRPr>
          </a:p>
        </p:txBody>
      </p:sp>
    </p:spTree>
    <p:extLst>
      <p:ext uri="{BB962C8B-B14F-4D97-AF65-F5344CB8AC3E}">
        <p14:creationId xmlns:p14="http://schemas.microsoft.com/office/powerpoint/2010/main" val="2720829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10" dirty="0"/>
              <a:t>Humanistic</a:t>
            </a:r>
            <a:r>
              <a:rPr lang="en-US" spc="-165" dirty="0"/>
              <a:t> </a:t>
            </a:r>
            <a:r>
              <a:rPr lang="en-US" dirty="0"/>
              <a:t>Perspective: carl rogers</a:t>
            </a:r>
          </a:p>
        </p:txBody>
      </p:sp>
      <p:sp>
        <p:nvSpPr>
          <p:cNvPr id="3" name="Content Placeholder 2"/>
          <p:cNvSpPr>
            <a:spLocks noGrp="1"/>
          </p:cNvSpPr>
          <p:nvPr>
            <p:ph idx="1"/>
          </p:nvPr>
        </p:nvSpPr>
        <p:spPr>
          <a:xfrm>
            <a:off x="581192" y="5184953"/>
            <a:ext cx="11029615" cy="3678303"/>
          </a:xfrm>
        </p:spPr>
        <p:txBody>
          <a:bodyPr>
            <a:noAutofit/>
          </a:bodyPr>
          <a:lstStyle/>
          <a:p>
            <a:pPr marL="0" indent="0">
              <a:buNone/>
            </a:pPr>
            <a:r>
              <a:rPr lang="en-US" sz="2400" dirty="0">
                <a:cs typeface="Comic Sans MS"/>
              </a:rPr>
              <a:t>He</a:t>
            </a:r>
            <a:r>
              <a:rPr lang="en-US" sz="2400" spc="204" dirty="0">
                <a:cs typeface="Comic Sans MS"/>
              </a:rPr>
              <a:t> </a:t>
            </a:r>
            <a:r>
              <a:rPr lang="en-US" sz="2400" dirty="0">
                <a:cs typeface="Comic Sans MS"/>
              </a:rPr>
              <a:t>is</a:t>
            </a:r>
            <a:r>
              <a:rPr lang="en-US" sz="2400" spc="185" dirty="0">
                <a:cs typeface="Comic Sans MS"/>
              </a:rPr>
              <a:t> </a:t>
            </a:r>
            <a:r>
              <a:rPr lang="en-US" sz="2400" spc="-10" dirty="0">
                <a:cs typeface="Comic Sans MS"/>
              </a:rPr>
              <a:t>best</a:t>
            </a:r>
            <a:r>
              <a:rPr lang="en-US" sz="2400" spc="185" dirty="0">
                <a:cs typeface="Comic Sans MS"/>
              </a:rPr>
              <a:t> </a:t>
            </a:r>
            <a:r>
              <a:rPr lang="en-US" sz="2400" dirty="0">
                <a:cs typeface="Comic Sans MS"/>
              </a:rPr>
              <a:t>known</a:t>
            </a:r>
            <a:r>
              <a:rPr lang="en-US" sz="2400" spc="150" dirty="0">
                <a:cs typeface="Comic Sans MS"/>
              </a:rPr>
              <a:t> </a:t>
            </a:r>
            <a:r>
              <a:rPr lang="en-US" sz="2400" spc="-5" dirty="0">
                <a:cs typeface="Comic Sans MS"/>
              </a:rPr>
              <a:t>for</a:t>
            </a:r>
            <a:r>
              <a:rPr lang="en-US" sz="2400" spc="185" dirty="0">
                <a:cs typeface="Comic Sans MS"/>
              </a:rPr>
              <a:t> </a:t>
            </a:r>
            <a:r>
              <a:rPr lang="en-US" sz="2400" spc="-10" dirty="0">
                <a:cs typeface="Comic Sans MS"/>
              </a:rPr>
              <a:t>developing</a:t>
            </a:r>
            <a:r>
              <a:rPr lang="en-US" sz="2400" spc="170" dirty="0">
                <a:cs typeface="Comic Sans MS"/>
              </a:rPr>
              <a:t> </a:t>
            </a:r>
            <a:r>
              <a:rPr lang="en-US" sz="2400" spc="-5" dirty="0">
                <a:cs typeface="Comic Sans MS"/>
              </a:rPr>
              <a:t>the</a:t>
            </a:r>
            <a:r>
              <a:rPr lang="en-US" sz="2400" spc="175" dirty="0">
                <a:cs typeface="Comic Sans MS"/>
              </a:rPr>
              <a:t> </a:t>
            </a:r>
            <a:r>
              <a:rPr lang="en-US" sz="2400" spc="-10" dirty="0">
                <a:cs typeface="Comic Sans MS"/>
              </a:rPr>
              <a:t>psychotherapy</a:t>
            </a:r>
            <a:r>
              <a:rPr lang="en-US" sz="2400" spc="175" dirty="0">
                <a:cs typeface="Comic Sans MS"/>
              </a:rPr>
              <a:t> </a:t>
            </a:r>
            <a:r>
              <a:rPr lang="en-US" sz="2400" dirty="0">
                <a:cs typeface="Comic Sans MS"/>
              </a:rPr>
              <a:t>method</a:t>
            </a:r>
            <a:r>
              <a:rPr lang="en-US" sz="2400" spc="185" dirty="0">
                <a:cs typeface="Comic Sans MS"/>
              </a:rPr>
              <a:t> </a:t>
            </a:r>
            <a:r>
              <a:rPr lang="en-US" sz="2400" spc="-5" dirty="0" smtClean="0">
                <a:cs typeface="Comic Sans MS"/>
              </a:rPr>
              <a:t>called </a:t>
            </a:r>
            <a:r>
              <a:rPr lang="en-US" sz="2400" spc="-5" dirty="0">
                <a:cs typeface="Comic Sans MS"/>
              </a:rPr>
              <a:t>Client-Centered</a:t>
            </a:r>
            <a:r>
              <a:rPr lang="en-US" sz="2400" spc="210" dirty="0">
                <a:cs typeface="Comic Sans MS"/>
              </a:rPr>
              <a:t> </a:t>
            </a:r>
            <a:r>
              <a:rPr lang="en-US" sz="2400" spc="-5" dirty="0">
                <a:cs typeface="Comic Sans MS"/>
              </a:rPr>
              <a:t>Therapy</a:t>
            </a:r>
            <a:r>
              <a:rPr lang="en-US" sz="2400" spc="195" dirty="0">
                <a:cs typeface="Comic Sans MS"/>
              </a:rPr>
              <a:t> </a:t>
            </a:r>
            <a:r>
              <a:rPr lang="en-US" sz="2400" spc="-5" dirty="0">
                <a:cs typeface="Comic Sans MS"/>
              </a:rPr>
              <a:t>or</a:t>
            </a:r>
            <a:r>
              <a:rPr lang="en-US" sz="2400" spc="210" dirty="0">
                <a:cs typeface="Comic Sans MS"/>
              </a:rPr>
              <a:t> </a:t>
            </a:r>
            <a:r>
              <a:rPr lang="en-US" sz="2400" spc="-5" dirty="0">
                <a:cs typeface="Comic Sans MS"/>
              </a:rPr>
              <a:t>Person-Centered</a:t>
            </a:r>
            <a:r>
              <a:rPr lang="en-US" sz="2400" spc="190" dirty="0">
                <a:cs typeface="Comic Sans MS"/>
              </a:rPr>
              <a:t> </a:t>
            </a:r>
            <a:r>
              <a:rPr lang="en-US" sz="2400" spc="-5" dirty="0">
                <a:cs typeface="Comic Sans MS"/>
              </a:rPr>
              <a:t>Therapy.</a:t>
            </a:r>
            <a:r>
              <a:rPr lang="en-US" sz="2400" spc="200" dirty="0">
                <a:cs typeface="Comic Sans MS"/>
              </a:rPr>
              <a:t> </a:t>
            </a:r>
            <a:r>
              <a:rPr lang="en-US" sz="2400" spc="-5" dirty="0">
                <a:cs typeface="Comic Sans MS"/>
              </a:rPr>
              <a:t>The</a:t>
            </a:r>
            <a:r>
              <a:rPr lang="en-US" sz="2400" spc="229" dirty="0">
                <a:cs typeface="Comic Sans MS"/>
              </a:rPr>
              <a:t> </a:t>
            </a:r>
            <a:r>
              <a:rPr lang="en-US" sz="2400" dirty="0" smtClean="0">
                <a:cs typeface="Comic Sans MS"/>
              </a:rPr>
              <a:t>people </a:t>
            </a:r>
            <a:r>
              <a:rPr lang="en-US" sz="2400" spc="-5" dirty="0">
                <a:cs typeface="Comic Sans MS"/>
              </a:rPr>
              <a:t>who</a:t>
            </a:r>
            <a:r>
              <a:rPr lang="en-US" sz="2400" spc="-30" dirty="0">
                <a:cs typeface="Comic Sans MS"/>
              </a:rPr>
              <a:t> </a:t>
            </a:r>
            <a:r>
              <a:rPr lang="en-US" sz="2400" dirty="0">
                <a:cs typeface="Comic Sans MS"/>
              </a:rPr>
              <a:t>came</a:t>
            </a:r>
            <a:r>
              <a:rPr lang="en-US" sz="2400" spc="-30" dirty="0">
                <a:cs typeface="Comic Sans MS"/>
              </a:rPr>
              <a:t> </a:t>
            </a:r>
            <a:r>
              <a:rPr lang="en-US" sz="2400" spc="-5" dirty="0">
                <a:cs typeface="Comic Sans MS"/>
              </a:rPr>
              <a:t>to</a:t>
            </a:r>
            <a:r>
              <a:rPr lang="en-US" sz="2400" spc="-20" dirty="0">
                <a:cs typeface="Comic Sans MS"/>
              </a:rPr>
              <a:t> </a:t>
            </a:r>
            <a:r>
              <a:rPr lang="en-US" sz="2400" dirty="0">
                <a:cs typeface="Comic Sans MS"/>
              </a:rPr>
              <a:t>him</a:t>
            </a:r>
            <a:r>
              <a:rPr lang="en-US" sz="2400" spc="-30" dirty="0">
                <a:cs typeface="Comic Sans MS"/>
              </a:rPr>
              <a:t> </a:t>
            </a:r>
            <a:r>
              <a:rPr lang="en-US" sz="2400" spc="-15" dirty="0">
                <a:cs typeface="Comic Sans MS"/>
              </a:rPr>
              <a:t>with</a:t>
            </a:r>
            <a:r>
              <a:rPr lang="en-US" sz="2400" spc="-20" dirty="0">
                <a:cs typeface="Comic Sans MS"/>
              </a:rPr>
              <a:t> </a:t>
            </a:r>
            <a:r>
              <a:rPr lang="en-US" sz="2400" spc="-10" dirty="0">
                <a:cs typeface="Comic Sans MS"/>
              </a:rPr>
              <a:t>psychological</a:t>
            </a:r>
            <a:r>
              <a:rPr lang="en-US" sz="2400" spc="-45" dirty="0">
                <a:cs typeface="Comic Sans MS"/>
              </a:rPr>
              <a:t> </a:t>
            </a:r>
            <a:r>
              <a:rPr lang="en-US" sz="2400" spc="-5" dirty="0">
                <a:cs typeface="Comic Sans MS"/>
              </a:rPr>
              <a:t>problems,</a:t>
            </a:r>
            <a:r>
              <a:rPr lang="en-US" sz="2400" spc="-45" dirty="0">
                <a:cs typeface="Comic Sans MS"/>
              </a:rPr>
              <a:t> </a:t>
            </a:r>
            <a:r>
              <a:rPr lang="en-US" sz="2400" dirty="0">
                <a:cs typeface="Comic Sans MS"/>
              </a:rPr>
              <a:t>he</a:t>
            </a:r>
            <a:r>
              <a:rPr lang="en-US" sz="2400" spc="-165" dirty="0">
                <a:cs typeface="Comic Sans MS"/>
              </a:rPr>
              <a:t> </a:t>
            </a:r>
            <a:r>
              <a:rPr lang="en-US" sz="2400" dirty="0">
                <a:cs typeface="Comic Sans MS"/>
              </a:rPr>
              <a:t>helped</a:t>
            </a:r>
            <a:r>
              <a:rPr lang="en-US" sz="2400" spc="-15" dirty="0">
                <a:cs typeface="Comic Sans MS"/>
              </a:rPr>
              <a:t> </a:t>
            </a:r>
            <a:r>
              <a:rPr lang="en-US" sz="2400" spc="-5" dirty="0">
                <a:cs typeface="Comic Sans MS"/>
              </a:rPr>
              <a:t>them</a:t>
            </a:r>
            <a:r>
              <a:rPr lang="en-US" sz="2400" spc="-20" dirty="0">
                <a:cs typeface="Comic Sans MS"/>
              </a:rPr>
              <a:t> </a:t>
            </a:r>
            <a:r>
              <a:rPr lang="en-US" sz="2400" spc="-15" dirty="0" smtClean="0">
                <a:cs typeface="Comic Sans MS"/>
              </a:rPr>
              <a:t>to </a:t>
            </a:r>
            <a:r>
              <a:rPr lang="en-US" sz="2400" spc="-5" dirty="0">
                <a:cs typeface="Comic Sans MS"/>
              </a:rPr>
              <a:t>rea</a:t>
            </a:r>
            <a:r>
              <a:rPr lang="en-US" sz="2400" spc="-15" dirty="0">
                <a:cs typeface="Comic Sans MS"/>
              </a:rPr>
              <a:t>l</a:t>
            </a:r>
            <a:r>
              <a:rPr lang="en-US" sz="2400" spc="-5" dirty="0">
                <a:cs typeface="Comic Sans MS"/>
              </a:rPr>
              <a:t>i</a:t>
            </a:r>
            <a:r>
              <a:rPr lang="en-US" sz="2400" spc="-10" dirty="0">
                <a:cs typeface="Comic Sans MS"/>
              </a:rPr>
              <a:t>z</a:t>
            </a:r>
            <a:r>
              <a:rPr lang="en-US" sz="2400" dirty="0">
                <a:cs typeface="Comic Sans MS"/>
              </a:rPr>
              <a:t>e</a:t>
            </a:r>
            <a:r>
              <a:rPr lang="en-US" sz="2400" spc="-45" dirty="0">
                <a:cs typeface="Comic Sans MS"/>
              </a:rPr>
              <a:t> </a:t>
            </a:r>
            <a:r>
              <a:rPr lang="en-US" sz="2400" spc="-5" dirty="0">
                <a:cs typeface="Comic Sans MS"/>
              </a:rPr>
              <a:t>t</a:t>
            </a:r>
            <a:r>
              <a:rPr lang="en-US" sz="2400" spc="-15" dirty="0">
                <a:cs typeface="Comic Sans MS"/>
              </a:rPr>
              <a:t>h</a:t>
            </a:r>
            <a:r>
              <a:rPr lang="en-US" sz="2400" dirty="0">
                <a:cs typeface="Comic Sans MS"/>
              </a:rPr>
              <a:t>at</a:t>
            </a:r>
            <a:r>
              <a:rPr lang="en-US" sz="2400" spc="-35" dirty="0">
                <a:cs typeface="Comic Sans MS"/>
              </a:rPr>
              <a:t> </a:t>
            </a:r>
            <a:r>
              <a:rPr lang="en-US" sz="2400" spc="-20" dirty="0">
                <a:cs typeface="Comic Sans MS"/>
              </a:rPr>
              <a:t>th</a:t>
            </a:r>
            <a:r>
              <a:rPr lang="en-US" sz="2400" spc="-15" dirty="0">
                <a:cs typeface="Comic Sans MS"/>
              </a:rPr>
              <a:t>e</a:t>
            </a:r>
            <a:r>
              <a:rPr lang="en-US" sz="2400" dirty="0">
                <a:cs typeface="Comic Sans MS"/>
              </a:rPr>
              <a:t>y</a:t>
            </a:r>
            <a:r>
              <a:rPr lang="en-US" sz="2400" spc="-25" dirty="0">
                <a:cs typeface="Comic Sans MS"/>
              </a:rPr>
              <a:t> </a:t>
            </a:r>
            <a:r>
              <a:rPr lang="en-US" sz="2400" dirty="0">
                <a:cs typeface="Comic Sans MS"/>
              </a:rPr>
              <a:t>c</a:t>
            </a:r>
            <a:r>
              <a:rPr lang="en-US" sz="2400" spc="-10" dirty="0">
                <a:cs typeface="Comic Sans MS"/>
              </a:rPr>
              <a:t>a</a:t>
            </a:r>
            <a:r>
              <a:rPr lang="en-US" sz="2400" dirty="0">
                <a:cs typeface="Comic Sans MS"/>
              </a:rPr>
              <a:t>n</a:t>
            </a:r>
            <a:r>
              <a:rPr lang="en-US" sz="2400" spc="-30" dirty="0">
                <a:cs typeface="Comic Sans MS"/>
              </a:rPr>
              <a:t> </a:t>
            </a:r>
            <a:r>
              <a:rPr lang="en-US" sz="2400" dirty="0">
                <a:cs typeface="Comic Sans MS"/>
              </a:rPr>
              <a:t>make</a:t>
            </a:r>
            <a:r>
              <a:rPr lang="en-US" sz="2400" spc="-25" dirty="0">
                <a:cs typeface="Comic Sans MS"/>
              </a:rPr>
              <a:t> </a:t>
            </a:r>
            <a:r>
              <a:rPr lang="en-US" sz="2400" spc="-20" dirty="0">
                <a:cs typeface="Comic Sans MS"/>
              </a:rPr>
              <a:t>cho</a:t>
            </a:r>
            <a:r>
              <a:rPr lang="en-US" sz="2400" spc="-15" dirty="0">
                <a:cs typeface="Comic Sans MS"/>
              </a:rPr>
              <a:t>i</a:t>
            </a:r>
            <a:r>
              <a:rPr lang="en-US" sz="2400" spc="-20" dirty="0">
                <a:cs typeface="Comic Sans MS"/>
              </a:rPr>
              <a:t>c</a:t>
            </a:r>
            <a:r>
              <a:rPr lang="en-US" sz="2400" spc="-15" dirty="0">
                <a:cs typeface="Comic Sans MS"/>
              </a:rPr>
              <a:t>e</a:t>
            </a:r>
            <a:r>
              <a:rPr lang="en-US" sz="2400" dirty="0">
                <a:cs typeface="Comic Sans MS"/>
              </a:rPr>
              <a:t>s</a:t>
            </a:r>
            <a:r>
              <a:rPr lang="en-US" sz="2400" spc="-15" dirty="0">
                <a:cs typeface="Comic Sans MS"/>
              </a:rPr>
              <a:t> </a:t>
            </a:r>
            <a:r>
              <a:rPr lang="en-US" sz="2400" dirty="0">
                <a:cs typeface="Comic Sans MS"/>
              </a:rPr>
              <a:t>and</a:t>
            </a:r>
            <a:r>
              <a:rPr lang="en-US" sz="2400" spc="-20" dirty="0">
                <a:cs typeface="Comic Sans MS"/>
              </a:rPr>
              <a:t> </a:t>
            </a:r>
            <a:r>
              <a:rPr lang="en-US" sz="2400" spc="-5" dirty="0">
                <a:cs typeface="Comic Sans MS"/>
              </a:rPr>
              <a:t>de</a:t>
            </a:r>
            <a:r>
              <a:rPr lang="en-US" sz="2400" spc="-15" dirty="0">
                <a:cs typeface="Comic Sans MS"/>
              </a:rPr>
              <a:t>c</a:t>
            </a:r>
            <a:r>
              <a:rPr lang="en-US" sz="2400" spc="-5" dirty="0">
                <a:cs typeface="Comic Sans MS"/>
              </a:rPr>
              <a:t>id</a:t>
            </a:r>
            <a:r>
              <a:rPr lang="en-US" sz="2400" dirty="0">
                <a:cs typeface="Comic Sans MS"/>
              </a:rPr>
              <a:t>e</a:t>
            </a:r>
            <a:r>
              <a:rPr lang="en-US" sz="2400" spc="-55" dirty="0">
                <a:cs typeface="Comic Sans MS"/>
              </a:rPr>
              <a:t> </a:t>
            </a:r>
            <a:r>
              <a:rPr lang="en-US" sz="2400" spc="-5" dirty="0">
                <a:cs typeface="Comic Sans MS"/>
              </a:rPr>
              <a:t>i</a:t>
            </a:r>
            <a:r>
              <a:rPr lang="en-US" sz="2400" dirty="0">
                <a:cs typeface="Comic Sans MS"/>
              </a:rPr>
              <a:t>n</a:t>
            </a:r>
            <a:r>
              <a:rPr lang="en-US" sz="2400" spc="-30" dirty="0">
                <a:cs typeface="Comic Sans MS"/>
              </a:rPr>
              <a:t> </a:t>
            </a:r>
            <a:r>
              <a:rPr lang="en-US" sz="2400" spc="-5" dirty="0" smtClean="0">
                <a:cs typeface="Comic Sans MS"/>
              </a:rPr>
              <a:t>de</a:t>
            </a:r>
            <a:r>
              <a:rPr lang="en-US" sz="2400" spc="-15" dirty="0" smtClean="0">
                <a:cs typeface="Comic Sans MS"/>
              </a:rPr>
              <a:t>t</a:t>
            </a:r>
            <a:r>
              <a:rPr lang="en-US" sz="2400" dirty="0" smtClean="0">
                <a:cs typeface="Comic Sans MS"/>
              </a:rPr>
              <a:t>erm</a:t>
            </a:r>
            <a:r>
              <a:rPr lang="en-US" sz="2400" spc="-10" dirty="0" smtClean="0">
                <a:cs typeface="Comic Sans MS"/>
              </a:rPr>
              <a:t>i</a:t>
            </a:r>
            <a:r>
              <a:rPr lang="en-US" sz="2400" spc="-5" dirty="0" smtClean="0">
                <a:cs typeface="Comic Sans MS"/>
              </a:rPr>
              <a:t>n</a:t>
            </a:r>
            <a:r>
              <a:rPr lang="en-US" sz="2400" spc="-20" dirty="0" smtClean="0">
                <a:cs typeface="Comic Sans MS"/>
              </a:rPr>
              <a:t>i</a:t>
            </a:r>
            <a:r>
              <a:rPr lang="en-US" sz="2400" spc="-5" dirty="0" smtClean="0">
                <a:cs typeface="Comic Sans MS"/>
              </a:rPr>
              <a:t>n</a:t>
            </a:r>
            <a:r>
              <a:rPr lang="en-US" sz="2400" dirty="0" smtClean="0">
                <a:cs typeface="Comic Sans MS"/>
              </a:rPr>
              <a:t>g </a:t>
            </a:r>
            <a:r>
              <a:rPr lang="en-US" sz="2400" spc="-5" dirty="0" smtClean="0">
                <a:cs typeface="Comic Sans MS"/>
              </a:rPr>
              <a:t>t</a:t>
            </a:r>
            <a:r>
              <a:rPr lang="en-US" sz="2400" spc="-15" dirty="0" smtClean="0">
                <a:cs typeface="Comic Sans MS"/>
              </a:rPr>
              <a:t>h</a:t>
            </a:r>
            <a:r>
              <a:rPr lang="en-US" sz="2400" dirty="0" smtClean="0">
                <a:cs typeface="Comic Sans MS"/>
              </a:rPr>
              <a:t>eir future.</a:t>
            </a:r>
          </a:p>
          <a:p>
            <a:pPr marL="0" indent="0">
              <a:buNone/>
            </a:pPr>
            <a:r>
              <a:rPr lang="en-US" sz="2400" dirty="0">
                <a:cs typeface="Comic Sans MS"/>
              </a:rPr>
              <a:t>For	</a:t>
            </a:r>
            <a:r>
              <a:rPr lang="en-US" sz="2400" spc="-15" dirty="0">
                <a:cs typeface="Comic Sans MS"/>
              </a:rPr>
              <a:t>p</a:t>
            </a:r>
            <a:r>
              <a:rPr lang="en-US" sz="2400" dirty="0">
                <a:cs typeface="Comic Sans MS"/>
              </a:rPr>
              <a:t>sy</a:t>
            </a:r>
            <a:r>
              <a:rPr lang="en-US" sz="2400" spc="-30" dirty="0">
                <a:cs typeface="Comic Sans MS"/>
              </a:rPr>
              <a:t>c</a:t>
            </a:r>
            <a:r>
              <a:rPr lang="en-US" sz="2400" spc="-5" dirty="0">
                <a:cs typeface="Comic Sans MS"/>
              </a:rPr>
              <a:t>h</a:t>
            </a:r>
            <a:r>
              <a:rPr lang="en-US" sz="2400" dirty="0">
                <a:cs typeface="Comic Sans MS"/>
              </a:rPr>
              <a:t>o</a:t>
            </a:r>
            <a:r>
              <a:rPr lang="en-US" sz="2400" spc="-15" dirty="0">
                <a:cs typeface="Comic Sans MS"/>
              </a:rPr>
              <a:t>t</a:t>
            </a:r>
            <a:r>
              <a:rPr lang="en-US" sz="2400" dirty="0">
                <a:cs typeface="Comic Sans MS"/>
              </a:rPr>
              <a:t>her</a:t>
            </a:r>
            <a:r>
              <a:rPr lang="en-US" sz="2400" spc="-10" dirty="0">
                <a:cs typeface="Comic Sans MS"/>
              </a:rPr>
              <a:t>a</a:t>
            </a:r>
            <a:r>
              <a:rPr lang="en-US" sz="2400" spc="-25" dirty="0">
                <a:cs typeface="Comic Sans MS"/>
              </a:rPr>
              <a:t>p</a:t>
            </a:r>
            <a:r>
              <a:rPr lang="en-US" sz="2400" dirty="0">
                <a:cs typeface="Comic Sans MS"/>
              </a:rPr>
              <a:t>y	</a:t>
            </a:r>
            <a:r>
              <a:rPr lang="en-US" sz="2400" spc="-5" dirty="0" smtClean="0">
                <a:cs typeface="Comic Sans MS"/>
              </a:rPr>
              <a:t>t</a:t>
            </a:r>
            <a:r>
              <a:rPr lang="en-US" sz="2400" dirty="0" smtClean="0">
                <a:cs typeface="Comic Sans MS"/>
              </a:rPr>
              <a:t>o be succ</a:t>
            </a:r>
            <a:r>
              <a:rPr lang="en-US" sz="2400" spc="-10" dirty="0" smtClean="0">
                <a:cs typeface="Comic Sans MS"/>
              </a:rPr>
              <a:t>es</a:t>
            </a:r>
            <a:r>
              <a:rPr lang="en-US" sz="2400" dirty="0" smtClean="0">
                <a:cs typeface="Comic Sans MS"/>
              </a:rPr>
              <a:t>s</a:t>
            </a:r>
            <a:r>
              <a:rPr lang="en-US" sz="2400" spc="-5" dirty="0" smtClean="0">
                <a:cs typeface="Comic Sans MS"/>
              </a:rPr>
              <a:t>f</a:t>
            </a:r>
            <a:r>
              <a:rPr lang="en-US" sz="2400" spc="-15" dirty="0" smtClean="0">
                <a:cs typeface="Comic Sans MS"/>
              </a:rPr>
              <a:t>u</a:t>
            </a:r>
            <a:r>
              <a:rPr lang="en-US" sz="2400" spc="-10" dirty="0" smtClean="0">
                <a:cs typeface="Comic Sans MS"/>
              </a:rPr>
              <a:t>l</a:t>
            </a:r>
            <a:r>
              <a:rPr lang="en-US" sz="2400" dirty="0" smtClean="0">
                <a:cs typeface="Comic Sans MS"/>
              </a:rPr>
              <a:t>, </a:t>
            </a:r>
            <a:r>
              <a:rPr lang="en-US" sz="2400" spc="-5" dirty="0" smtClean="0">
                <a:cs typeface="Comic Sans MS"/>
              </a:rPr>
              <a:t>Roge</a:t>
            </a:r>
            <a:r>
              <a:rPr lang="en-US" sz="2400" spc="-20" dirty="0" smtClean="0">
                <a:cs typeface="Comic Sans MS"/>
              </a:rPr>
              <a:t>r</a:t>
            </a:r>
            <a:r>
              <a:rPr lang="en-US" sz="2400" dirty="0" smtClean="0">
                <a:cs typeface="Comic Sans MS"/>
              </a:rPr>
              <a:t>s </a:t>
            </a:r>
            <a:r>
              <a:rPr lang="en-US" sz="2400" spc="-10" dirty="0" smtClean="0">
                <a:cs typeface="Comic Sans MS"/>
              </a:rPr>
              <a:t>s</a:t>
            </a:r>
            <a:r>
              <a:rPr lang="en-US" sz="2400" dirty="0" smtClean="0">
                <a:cs typeface="Comic Sans MS"/>
              </a:rPr>
              <a:t>u</a:t>
            </a:r>
            <a:r>
              <a:rPr lang="en-US" sz="2400" spc="-5" dirty="0" smtClean="0">
                <a:cs typeface="Comic Sans MS"/>
              </a:rPr>
              <a:t>g</a:t>
            </a:r>
            <a:r>
              <a:rPr lang="en-US" sz="2400" spc="-30" dirty="0" smtClean="0">
                <a:cs typeface="Comic Sans MS"/>
              </a:rPr>
              <a:t>g</a:t>
            </a:r>
            <a:r>
              <a:rPr lang="en-US" sz="2400" spc="-15" dirty="0" smtClean="0">
                <a:cs typeface="Comic Sans MS"/>
              </a:rPr>
              <a:t>e</a:t>
            </a:r>
            <a:r>
              <a:rPr lang="en-US" sz="2400" dirty="0" smtClean="0">
                <a:cs typeface="Comic Sans MS"/>
              </a:rPr>
              <a:t>st</a:t>
            </a:r>
            <a:r>
              <a:rPr lang="en-US" sz="2400" spc="-10" dirty="0" smtClean="0">
                <a:cs typeface="Comic Sans MS"/>
              </a:rPr>
              <a:t>e</a:t>
            </a:r>
            <a:r>
              <a:rPr lang="en-US" sz="2400" spc="-5" dirty="0" smtClean="0">
                <a:cs typeface="Comic Sans MS"/>
              </a:rPr>
              <a:t>d</a:t>
            </a:r>
            <a:r>
              <a:rPr lang="en-US" sz="2400" dirty="0" smtClean="0">
                <a:cs typeface="Comic Sans MS"/>
              </a:rPr>
              <a:t>, it </a:t>
            </a:r>
            <a:r>
              <a:rPr lang="en-US" sz="2400" spc="-30" dirty="0" smtClean="0">
                <a:cs typeface="Comic Sans MS"/>
              </a:rPr>
              <a:t>w</a:t>
            </a:r>
            <a:r>
              <a:rPr lang="en-US" sz="2400" spc="-15" dirty="0" smtClean="0">
                <a:cs typeface="Comic Sans MS"/>
              </a:rPr>
              <a:t>a</a:t>
            </a:r>
            <a:r>
              <a:rPr lang="en-US" sz="2400" dirty="0" smtClean="0">
                <a:cs typeface="Comic Sans MS"/>
              </a:rPr>
              <a:t>s </a:t>
            </a:r>
            <a:r>
              <a:rPr lang="en-US" sz="2400" spc="-5" dirty="0" smtClean="0">
                <a:cs typeface="Comic Sans MS"/>
              </a:rPr>
              <a:t>impera</a:t>
            </a:r>
            <a:r>
              <a:rPr lang="en-US" sz="2400" spc="-25" dirty="0" smtClean="0">
                <a:cs typeface="Comic Sans MS"/>
              </a:rPr>
              <a:t>t</a:t>
            </a:r>
            <a:r>
              <a:rPr lang="en-US" sz="2400" spc="-15" dirty="0" smtClean="0">
                <a:cs typeface="Comic Sans MS"/>
              </a:rPr>
              <a:t>i</a:t>
            </a:r>
            <a:r>
              <a:rPr lang="en-US" sz="2400" spc="-5" dirty="0" smtClean="0">
                <a:cs typeface="Comic Sans MS"/>
              </a:rPr>
              <a:t>v</a:t>
            </a:r>
            <a:r>
              <a:rPr lang="en-US" sz="2400" dirty="0" smtClean="0">
                <a:cs typeface="Comic Sans MS"/>
              </a:rPr>
              <a:t>e f</a:t>
            </a:r>
            <a:r>
              <a:rPr lang="en-US" sz="2400" spc="-5" dirty="0" smtClean="0">
                <a:cs typeface="Comic Sans MS"/>
              </a:rPr>
              <a:t>o</a:t>
            </a:r>
            <a:r>
              <a:rPr lang="en-US" sz="2400" dirty="0" smtClean="0">
                <a:cs typeface="Comic Sans MS"/>
              </a:rPr>
              <a:t>r t</a:t>
            </a:r>
            <a:r>
              <a:rPr lang="en-US" sz="2400" spc="-20" dirty="0" smtClean="0">
                <a:cs typeface="Comic Sans MS"/>
              </a:rPr>
              <a:t>h</a:t>
            </a:r>
            <a:r>
              <a:rPr lang="en-US" sz="2400" dirty="0" smtClean="0">
                <a:cs typeface="Comic Sans MS"/>
              </a:rPr>
              <a:t>e t</a:t>
            </a:r>
            <a:r>
              <a:rPr lang="en-US" sz="2400" spc="-20" dirty="0" smtClean="0">
                <a:cs typeface="Comic Sans MS"/>
              </a:rPr>
              <a:t>h</a:t>
            </a:r>
            <a:r>
              <a:rPr lang="en-US" sz="2400" spc="-10" dirty="0" smtClean="0">
                <a:cs typeface="Comic Sans MS"/>
              </a:rPr>
              <a:t>e</a:t>
            </a:r>
            <a:r>
              <a:rPr lang="en-US" sz="2400" spc="-15" dirty="0" smtClean="0">
                <a:cs typeface="Comic Sans MS"/>
              </a:rPr>
              <a:t>rapi</a:t>
            </a:r>
            <a:r>
              <a:rPr lang="en-US" sz="2400" spc="-10" dirty="0" smtClean="0">
                <a:cs typeface="Comic Sans MS"/>
              </a:rPr>
              <a:t>s</a:t>
            </a:r>
            <a:r>
              <a:rPr lang="en-US" sz="2400" dirty="0" smtClean="0">
                <a:cs typeface="Comic Sans MS"/>
              </a:rPr>
              <a:t>t </a:t>
            </a:r>
            <a:r>
              <a:rPr lang="en-US" sz="2400" spc="-5" dirty="0" smtClean="0">
                <a:cs typeface="Comic Sans MS"/>
              </a:rPr>
              <a:t>t</a:t>
            </a:r>
            <a:r>
              <a:rPr lang="en-US" sz="2400" dirty="0" smtClean="0">
                <a:cs typeface="Comic Sans MS"/>
              </a:rPr>
              <a:t>o provi</a:t>
            </a:r>
            <a:r>
              <a:rPr lang="en-US" sz="2400" spc="-15" dirty="0" smtClean="0">
                <a:cs typeface="Comic Sans MS"/>
              </a:rPr>
              <a:t>d</a:t>
            </a:r>
            <a:r>
              <a:rPr lang="en-US" sz="2400" dirty="0" smtClean="0">
                <a:cs typeface="Comic Sans MS"/>
              </a:rPr>
              <a:t>e </a:t>
            </a:r>
            <a:r>
              <a:rPr lang="en-US" sz="2400" spc="-15" dirty="0" smtClean="0">
                <a:cs typeface="Comic Sans MS"/>
              </a:rPr>
              <a:t>u</a:t>
            </a:r>
            <a:r>
              <a:rPr lang="en-US" sz="2400" spc="-5" dirty="0" smtClean="0">
                <a:cs typeface="Comic Sans MS"/>
              </a:rPr>
              <a:t>n</a:t>
            </a:r>
            <a:r>
              <a:rPr lang="en-US" sz="2400" spc="-25" dirty="0" smtClean="0">
                <a:cs typeface="Comic Sans MS"/>
              </a:rPr>
              <a:t>c</a:t>
            </a:r>
            <a:r>
              <a:rPr lang="en-US" sz="2400" spc="-15" dirty="0" smtClean="0">
                <a:cs typeface="Comic Sans MS"/>
              </a:rPr>
              <a:t>o</a:t>
            </a:r>
            <a:r>
              <a:rPr lang="en-US" sz="2400" spc="-5" dirty="0" smtClean="0">
                <a:cs typeface="Comic Sans MS"/>
              </a:rPr>
              <a:t>n</a:t>
            </a:r>
            <a:r>
              <a:rPr lang="en-US" sz="2400" spc="-25" dirty="0" smtClean="0">
                <a:cs typeface="Comic Sans MS"/>
              </a:rPr>
              <a:t>d</a:t>
            </a:r>
            <a:r>
              <a:rPr lang="en-US" sz="2400" spc="-15" dirty="0" smtClean="0">
                <a:cs typeface="Comic Sans MS"/>
              </a:rPr>
              <a:t>i</a:t>
            </a:r>
            <a:r>
              <a:rPr lang="en-US" sz="2400" spc="-20" dirty="0" smtClean="0">
                <a:cs typeface="Comic Sans MS"/>
              </a:rPr>
              <a:t>t</a:t>
            </a:r>
            <a:r>
              <a:rPr lang="en-US" sz="2400" spc="-15" dirty="0" smtClean="0">
                <a:cs typeface="Comic Sans MS"/>
              </a:rPr>
              <a:t>io</a:t>
            </a:r>
            <a:r>
              <a:rPr lang="en-US" sz="2400" spc="-5" dirty="0" smtClean="0">
                <a:cs typeface="Comic Sans MS"/>
              </a:rPr>
              <a:t>n</a:t>
            </a:r>
            <a:r>
              <a:rPr lang="en-US" sz="2400" spc="-20" dirty="0" smtClean="0">
                <a:cs typeface="Comic Sans MS"/>
              </a:rPr>
              <a:t>a</a:t>
            </a:r>
            <a:r>
              <a:rPr lang="en-US" sz="2400" dirty="0" smtClean="0">
                <a:cs typeface="Comic Sans MS"/>
              </a:rPr>
              <a:t>l pos</a:t>
            </a:r>
            <a:r>
              <a:rPr lang="en-US" sz="2400" spc="-10" dirty="0" smtClean="0">
                <a:cs typeface="Comic Sans MS"/>
              </a:rPr>
              <a:t>i</a:t>
            </a:r>
            <a:r>
              <a:rPr lang="en-US" sz="2400" spc="-5" dirty="0" smtClean="0">
                <a:cs typeface="Comic Sans MS"/>
              </a:rPr>
              <a:t>t</a:t>
            </a:r>
            <a:r>
              <a:rPr lang="en-US" sz="2400" spc="-15" dirty="0" smtClean="0">
                <a:cs typeface="Comic Sans MS"/>
              </a:rPr>
              <a:t>i</a:t>
            </a:r>
            <a:r>
              <a:rPr lang="en-US" sz="2400" spc="-5" dirty="0" smtClean="0">
                <a:cs typeface="Comic Sans MS"/>
              </a:rPr>
              <a:t>ve reg</a:t>
            </a:r>
            <a:r>
              <a:rPr lang="en-US" sz="2400" spc="-15" dirty="0" smtClean="0">
                <a:cs typeface="Comic Sans MS"/>
              </a:rPr>
              <a:t>a</a:t>
            </a:r>
            <a:r>
              <a:rPr lang="en-US" sz="2400" spc="-5" dirty="0" smtClean="0">
                <a:cs typeface="Comic Sans MS"/>
              </a:rPr>
              <a:t>r</a:t>
            </a:r>
            <a:r>
              <a:rPr lang="en-US" sz="2400" dirty="0" smtClean="0">
                <a:cs typeface="Comic Sans MS"/>
              </a:rPr>
              <a:t>d </a:t>
            </a:r>
            <a:r>
              <a:rPr lang="en-US" sz="2400" spc="-30" dirty="0" smtClean="0">
                <a:cs typeface="Comic Sans MS"/>
              </a:rPr>
              <a:t>t</a:t>
            </a:r>
            <a:r>
              <a:rPr lang="en-US" sz="2400" dirty="0" smtClean="0">
                <a:cs typeface="Comic Sans MS"/>
              </a:rPr>
              <a:t>o </a:t>
            </a:r>
            <a:r>
              <a:rPr lang="en-US" sz="2400" spc="-5" dirty="0" smtClean="0">
                <a:cs typeface="Comic Sans MS"/>
              </a:rPr>
              <a:t>t</a:t>
            </a:r>
            <a:r>
              <a:rPr lang="en-US" sz="2400" spc="-20" dirty="0" smtClean="0">
                <a:cs typeface="Comic Sans MS"/>
              </a:rPr>
              <a:t>h</a:t>
            </a:r>
            <a:r>
              <a:rPr lang="en-US" sz="2400" dirty="0" smtClean="0">
                <a:cs typeface="Comic Sans MS"/>
              </a:rPr>
              <a:t>e </a:t>
            </a:r>
            <a:r>
              <a:rPr lang="en-US" sz="2400" spc="-10" dirty="0" smtClean="0">
                <a:cs typeface="Comic Sans MS"/>
              </a:rPr>
              <a:t>c</a:t>
            </a:r>
            <a:r>
              <a:rPr lang="en-US" sz="2400" spc="-20" dirty="0" smtClean="0">
                <a:cs typeface="Comic Sans MS"/>
              </a:rPr>
              <a:t>l</a:t>
            </a:r>
            <a:r>
              <a:rPr lang="en-US" sz="2400" dirty="0" smtClean="0">
                <a:cs typeface="Comic Sans MS"/>
              </a:rPr>
              <a:t>i</a:t>
            </a:r>
            <a:r>
              <a:rPr lang="en-US" sz="2400" spc="-15" dirty="0" smtClean="0">
                <a:cs typeface="Comic Sans MS"/>
              </a:rPr>
              <a:t>e</a:t>
            </a:r>
            <a:r>
              <a:rPr lang="en-US" sz="2400" spc="5" dirty="0" smtClean="0">
                <a:cs typeface="Comic Sans MS"/>
              </a:rPr>
              <a:t>n</a:t>
            </a:r>
            <a:r>
              <a:rPr lang="en-US" sz="2400" spc="-15" dirty="0" smtClean="0">
                <a:cs typeface="Comic Sans MS"/>
              </a:rPr>
              <a:t>t</a:t>
            </a:r>
            <a:r>
              <a:rPr lang="en-US" sz="2400" dirty="0" smtClean="0">
                <a:cs typeface="Comic Sans MS"/>
              </a:rPr>
              <a:t>. </a:t>
            </a:r>
            <a:r>
              <a:rPr lang="en-US" sz="2400" spc="-20" dirty="0" smtClean="0">
                <a:cs typeface="Comic Sans MS"/>
              </a:rPr>
              <a:t>T</a:t>
            </a:r>
            <a:r>
              <a:rPr lang="en-US" sz="2400" spc="-5" dirty="0" smtClean="0">
                <a:cs typeface="Comic Sans MS"/>
              </a:rPr>
              <a:t>h</a:t>
            </a:r>
            <a:r>
              <a:rPr lang="en-US" sz="2400" spc="-10" dirty="0" smtClean="0">
                <a:cs typeface="Comic Sans MS"/>
              </a:rPr>
              <a:t>i</a:t>
            </a:r>
            <a:r>
              <a:rPr lang="en-US" sz="2400" dirty="0" smtClean="0">
                <a:cs typeface="Comic Sans MS"/>
              </a:rPr>
              <a:t>s </a:t>
            </a:r>
            <a:r>
              <a:rPr lang="en-US" sz="2400" spc="5" dirty="0" smtClean="0">
                <a:cs typeface="Comic Sans MS"/>
              </a:rPr>
              <a:t>m</a:t>
            </a:r>
            <a:r>
              <a:rPr lang="en-US" sz="2400" dirty="0" smtClean="0">
                <a:cs typeface="Comic Sans MS"/>
              </a:rPr>
              <a:t>e</a:t>
            </a:r>
            <a:r>
              <a:rPr lang="en-US" sz="2400" spc="-5" dirty="0" smtClean="0">
                <a:cs typeface="Comic Sans MS"/>
              </a:rPr>
              <a:t>a</a:t>
            </a:r>
            <a:r>
              <a:rPr lang="en-US" sz="2400" spc="-10" dirty="0" smtClean="0">
                <a:cs typeface="Comic Sans MS"/>
              </a:rPr>
              <a:t>n</a:t>
            </a:r>
            <a:r>
              <a:rPr lang="en-US" sz="2400" dirty="0" smtClean="0">
                <a:cs typeface="Comic Sans MS"/>
              </a:rPr>
              <a:t>s </a:t>
            </a:r>
            <a:r>
              <a:rPr lang="en-US" sz="2400" spc="-5" dirty="0" smtClean="0">
                <a:cs typeface="Comic Sans MS"/>
              </a:rPr>
              <a:t>t</a:t>
            </a:r>
            <a:r>
              <a:rPr lang="en-US" sz="2400" spc="-20" dirty="0" smtClean="0">
                <a:cs typeface="Comic Sans MS"/>
              </a:rPr>
              <a:t>h</a:t>
            </a:r>
            <a:r>
              <a:rPr lang="en-US" sz="2400" spc="-5" dirty="0" smtClean="0">
                <a:cs typeface="Comic Sans MS"/>
              </a:rPr>
              <a:t>a</a:t>
            </a:r>
            <a:r>
              <a:rPr lang="en-US" sz="2400" dirty="0" smtClean="0">
                <a:cs typeface="Comic Sans MS"/>
              </a:rPr>
              <a:t>t </a:t>
            </a:r>
            <a:r>
              <a:rPr lang="en-US" sz="2400" spc="-5" dirty="0" smtClean="0">
                <a:cs typeface="Comic Sans MS"/>
              </a:rPr>
              <a:t>t</a:t>
            </a:r>
            <a:r>
              <a:rPr lang="en-US" sz="2400" spc="-15" dirty="0" smtClean="0">
                <a:cs typeface="Comic Sans MS"/>
              </a:rPr>
              <a:t>h</a:t>
            </a:r>
            <a:r>
              <a:rPr lang="en-US" sz="2400" dirty="0" smtClean="0">
                <a:cs typeface="Comic Sans MS"/>
              </a:rPr>
              <a:t>e </a:t>
            </a:r>
            <a:r>
              <a:rPr lang="en-US" sz="2400" spc="-5" dirty="0" smtClean="0">
                <a:cs typeface="Comic Sans MS"/>
              </a:rPr>
              <a:t>t</a:t>
            </a:r>
            <a:r>
              <a:rPr lang="en-US" sz="2400" spc="-20" dirty="0" smtClean="0">
                <a:cs typeface="Comic Sans MS"/>
              </a:rPr>
              <a:t>h</a:t>
            </a:r>
            <a:r>
              <a:rPr lang="en-US" sz="2400" dirty="0" smtClean="0">
                <a:cs typeface="Comic Sans MS"/>
              </a:rPr>
              <a:t>e</a:t>
            </a:r>
            <a:r>
              <a:rPr lang="en-US" sz="2400" spc="-30" dirty="0" smtClean="0">
                <a:cs typeface="Comic Sans MS"/>
              </a:rPr>
              <a:t>r</a:t>
            </a:r>
            <a:r>
              <a:rPr lang="en-US" sz="2400" spc="-5" dirty="0" smtClean="0">
                <a:cs typeface="Comic Sans MS"/>
              </a:rPr>
              <a:t>a</a:t>
            </a:r>
            <a:r>
              <a:rPr lang="en-US" sz="2400" spc="-15" dirty="0" smtClean="0">
                <a:cs typeface="Comic Sans MS"/>
              </a:rPr>
              <a:t>p</a:t>
            </a:r>
            <a:r>
              <a:rPr lang="en-US" sz="2400" dirty="0" smtClean="0">
                <a:cs typeface="Comic Sans MS"/>
              </a:rPr>
              <a:t>i</a:t>
            </a:r>
            <a:r>
              <a:rPr lang="en-US" sz="2400" spc="-10" dirty="0" smtClean="0">
                <a:cs typeface="Comic Sans MS"/>
              </a:rPr>
              <a:t>s</a:t>
            </a:r>
            <a:r>
              <a:rPr lang="en-US" sz="2400" dirty="0" smtClean="0">
                <a:cs typeface="Comic Sans MS"/>
              </a:rPr>
              <a:t>t </a:t>
            </a:r>
            <a:r>
              <a:rPr lang="en-US" sz="2400" spc="-5" dirty="0" smtClean="0">
                <a:cs typeface="Comic Sans MS"/>
              </a:rPr>
              <a:t>a</a:t>
            </a:r>
            <a:r>
              <a:rPr lang="en-US" sz="2400" spc="-20" dirty="0" smtClean="0">
                <a:cs typeface="Comic Sans MS"/>
              </a:rPr>
              <a:t>c</a:t>
            </a:r>
            <a:r>
              <a:rPr lang="en-US" sz="2400" spc="-5" dirty="0" smtClean="0">
                <a:cs typeface="Comic Sans MS"/>
              </a:rPr>
              <a:t>c</a:t>
            </a:r>
            <a:r>
              <a:rPr lang="en-US" sz="2400" spc="-15" dirty="0" smtClean="0">
                <a:cs typeface="Comic Sans MS"/>
              </a:rPr>
              <a:t>e</a:t>
            </a:r>
            <a:r>
              <a:rPr lang="en-US" sz="2400" dirty="0" smtClean="0">
                <a:cs typeface="Comic Sans MS"/>
              </a:rPr>
              <a:t>pts </a:t>
            </a:r>
            <a:r>
              <a:rPr lang="en-US" sz="2400" spc="-5" dirty="0" smtClean="0">
                <a:cs typeface="Comic Sans MS"/>
              </a:rPr>
              <a:t>t</a:t>
            </a:r>
            <a:r>
              <a:rPr lang="en-US" sz="2400" spc="-20" dirty="0" smtClean="0">
                <a:cs typeface="Comic Sans MS"/>
              </a:rPr>
              <a:t>h</a:t>
            </a:r>
            <a:r>
              <a:rPr lang="en-US" sz="2400" dirty="0" smtClean="0">
                <a:cs typeface="Comic Sans MS"/>
              </a:rPr>
              <a:t>e </a:t>
            </a:r>
            <a:r>
              <a:rPr lang="en-US" sz="2400" spc="-10" dirty="0" smtClean="0">
                <a:cs typeface="Comic Sans MS"/>
              </a:rPr>
              <a:t>c</a:t>
            </a:r>
            <a:r>
              <a:rPr lang="en-US" sz="2400" spc="-20" dirty="0" smtClean="0">
                <a:cs typeface="Comic Sans MS"/>
              </a:rPr>
              <a:t>l</a:t>
            </a:r>
            <a:r>
              <a:rPr lang="en-US" sz="2400" dirty="0" smtClean="0">
                <a:cs typeface="Comic Sans MS"/>
              </a:rPr>
              <a:t>ie</a:t>
            </a:r>
            <a:r>
              <a:rPr lang="en-US" sz="2400" spc="5" dirty="0" smtClean="0">
                <a:cs typeface="Comic Sans MS"/>
              </a:rPr>
              <a:t>n</a:t>
            </a:r>
            <a:r>
              <a:rPr lang="en-US" sz="2400" dirty="0" smtClean="0">
                <a:cs typeface="Comic Sans MS"/>
              </a:rPr>
              <a:t>t </a:t>
            </a:r>
            <a:r>
              <a:rPr lang="en-US" sz="2400" spc="-15" dirty="0" smtClean="0">
                <a:cs typeface="Comic Sans MS"/>
              </a:rPr>
              <a:t>a</a:t>
            </a:r>
            <a:r>
              <a:rPr lang="en-US" sz="2400" dirty="0" smtClean="0">
                <a:cs typeface="Comic Sans MS"/>
              </a:rPr>
              <a:t>s </a:t>
            </a:r>
            <a:r>
              <a:rPr lang="en-US" sz="2400" spc="-5" dirty="0" smtClean="0">
                <a:cs typeface="Comic Sans MS"/>
              </a:rPr>
              <a:t>the</a:t>
            </a:r>
            <a:r>
              <a:rPr lang="en-US" sz="2400" dirty="0" smtClean="0">
                <a:cs typeface="Comic Sans MS"/>
              </a:rPr>
              <a:t>y a</a:t>
            </a:r>
            <a:r>
              <a:rPr lang="en-US" sz="2400" spc="-5" dirty="0" smtClean="0">
                <a:cs typeface="Comic Sans MS"/>
              </a:rPr>
              <a:t>r</a:t>
            </a:r>
            <a:r>
              <a:rPr lang="en-US" sz="2400" dirty="0" smtClean="0">
                <a:cs typeface="Comic Sans MS"/>
              </a:rPr>
              <a:t>e and </a:t>
            </a:r>
            <a:r>
              <a:rPr lang="en-US" sz="2400" spc="-5" dirty="0" smtClean="0">
                <a:cs typeface="Comic Sans MS"/>
              </a:rPr>
              <a:t>a</a:t>
            </a:r>
            <a:r>
              <a:rPr lang="en-US" sz="2400" spc="-10" dirty="0" smtClean="0">
                <a:cs typeface="Comic Sans MS"/>
              </a:rPr>
              <a:t>l</a:t>
            </a:r>
            <a:r>
              <a:rPr lang="en-US" sz="2400" spc="-20" dirty="0" smtClean="0">
                <a:cs typeface="Comic Sans MS"/>
              </a:rPr>
              <a:t>l</a:t>
            </a:r>
            <a:r>
              <a:rPr lang="en-US" sz="2400" dirty="0" smtClean="0">
                <a:cs typeface="Comic Sans MS"/>
              </a:rPr>
              <a:t>ows </a:t>
            </a:r>
            <a:r>
              <a:rPr lang="en-US" sz="2400" spc="-5" dirty="0" smtClean="0">
                <a:cs typeface="Comic Sans MS"/>
              </a:rPr>
              <a:t>the</a:t>
            </a:r>
            <a:r>
              <a:rPr lang="en-US" sz="2400" dirty="0" smtClean="0">
                <a:cs typeface="Comic Sans MS"/>
              </a:rPr>
              <a:t>m </a:t>
            </a:r>
            <a:r>
              <a:rPr lang="en-US" sz="2400" spc="-15" dirty="0" smtClean="0">
                <a:cs typeface="Comic Sans MS"/>
              </a:rPr>
              <a:t>t</a:t>
            </a:r>
            <a:r>
              <a:rPr lang="en-US" sz="2400" dirty="0" smtClean="0">
                <a:cs typeface="Comic Sans MS"/>
              </a:rPr>
              <a:t>o  exp</a:t>
            </a:r>
            <a:r>
              <a:rPr lang="en-US" sz="2400" spc="-5" dirty="0" smtClean="0">
                <a:cs typeface="Comic Sans MS"/>
              </a:rPr>
              <a:t>r</a:t>
            </a:r>
            <a:r>
              <a:rPr lang="en-US" sz="2400" spc="-15" dirty="0" smtClean="0">
                <a:cs typeface="Comic Sans MS"/>
              </a:rPr>
              <a:t>e</a:t>
            </a:r>
            <a:r>
              <a:rPr lang="en-US" sz="2400" spc="-10" dirty="0" smtClean="0">
                <a:cs typeface="Comic Sans MS"/>
              </a:rPr>
              <a:t>s</a:t>
            </a:r>
            <a:r>
              <a:rPr lang="en-US" sz="2400" dirty="0" smtClean="0">
                <a:cs typeface="Comic Sans MS"/>
              </a:rPr>
              <a:t>s </a:t>
            </a:r>
            <a:r>
              <a:rPr lang="en-US" sz="2400" spc="-5" dirty="0" smtClean="0">
                <a:cs typeface="Comic Sans MS"/>
              </a:rPr>
              <a:t>bo</a:t>
            </a:r>
            <a:r>
              <a:rPr lang="en-US" sz="2400" dirty="0" smtClean="0">
                <a:cs typeface="Comic Sans MS"/>
              </a:rPr>
              <a:t>th </a:t>
            </a:r>
            <a:r>
              <a:rPr lang="en-US" sz="2400" spc="-5" dirty="0" smtClean="0">
                <a:cs typeface="Comic Sans MS"/>
              </a:rPr>
              <a:t>p</a:t>
            </a:r>
            <a:r>
              <a:rPr lang="en-US" sz="2400" spc="-15" dirty="0" smtClean="0">
                <a:cs typeface="Comic Sans MS"/>
              </a:rPr>
              <a:t>o</a:t>
            </a:r>
            <a:r>
              <a:rPr lang="en-US" sz="2400" spc="-10" dirty="0" smtClean="0">
                <a:cs typeface="Comic Sans MS"/>
              </a:rPr>
              <a:t>s</a:t>
            </a:r>
            <a:r>
              <a:rPr lang="en-US" sz="2400" dirty="0" smtClean="0">
                <a:cs typeface="Comic Sans MS"/>
              </a:rPr>
              <a:t>i</a:t>
            </a:r>
            <a:r>
              <a:rPr lang="en-US" sz="2400" spc="-5" dirty="0" smtClean="0">
                <a:cs typeface="Comic Sans MS"/>
              </a:rPr>
              <a:t>t</a:t>
            </a:r>
            <a:r>
              <a:rPr lang="en-US" sz="2400" spc="-25" dirty="0" smtClean="0">
                <a:cs typeface="Comic Sans MS"/>
              </a:rPr>
              <a:t>i</a:t>
            </a:r>
            <a:r>
              <a:rPr lang="en-US" sz="2400" spc="-10" dirty="0" smtClean="0">
                <a:cs typeface="Comic Sans MS"/>
              </a:rPr>
              <a:t>v</a:t>
            </a:r>
            <a:r>
              <a:rPr lang="en-US" sz="2400" dirty="0" smtClean="0">
                <a:cs typeface="Comic Sans MS"/>
              </a:rPr>
              <a:t>e and </a:t>
            </a:r>
            <a:r>
              <a:rPr lang="en-US" sz="2400" spc="-5" dirty="0">
                <a:cs typeface="Comic Sans MS"/>
              </a:rPr>
              <a:t>negative</a:t>
            </a:r>
            <a:r>
              <a:rPr lang="en-US" sz="2400" spc="335" dirty="0">
                <a:cs typeface="Comic Sans MS"/>
              </a:rPr>
              <a:t> </a:t>
            </a:r>
            <a:r>
              <a:rPr lang="en-US" sz="2400" spc="-5" dirty="0">
                <a:cs typeface="Comic Sans MS"/>
              </a:rPr>
              <a:t>feelings	</a:t>
            </a:r>
            <a:r>
              <a:rPr lang="en-US" sz="2400" spc="-10" dirty="0" smtClean="0">
                <a:cs typeface="Comic Sans MS"/>
              </a:rPr>
              <a:t>without </a:t>
            </a:r>
            <a:r>
              <a:rPr lang="en-US" sz="2400" spc="-5" dirty="0" smtClean="0">
                <a:cs typeface="Comic Sans MS"/>
              </a:rPr>
              <a:t>judgment</a:t>
            </a:r>
            <a:r>
              <a:rPr lang="en-US" sz="2400" spc="-5" dirty="0">
                <a:cs typeface="Comic Sans MS"/>
              </a:rPr>
              <a:t>.</a:t>
            </a:r>
            <a:r>
              <a:rPr lang="en-US" sz="2400" spc="365" dirty="0">
                <a:cs typeface="Comic Sans MS"/>
              </a:rPr>
              <a:t> </a:t>
            </a:r>
            <a:r>
              <a:rPr lang="en-US" sz="2400" dirty="0">
                <a:cs typeface="Comic Sans MS"/>
              </a:rPr>
              <a:t>He</a:t>
            </a:r>
            <a:r>
              <a:rPr lang="en-US" sz="2400" spc="395" dirty="0">
                <a:cs typeface="Comic Sans MS"/>
              </a:rPr>
              <a:t> </a:t>
            </a:r>
            <a:r>
              <a:rPr lang="en-US" sz="2400" spc="-5" dirty="0">
                <a:cs typeface="Comic Sans MS"/>
              </a:rPr>
              <a:t>also</a:t>
            </a:r>
            <a:r>
              <a:rPr lang="en-US" sz="2400" spc="375" dirty="0">
                <a:cs typeface="Comic Sans MS"/>
              </a:rPr>
              <a:t> </a:t>
            </a:r>
            <a:r>
              <a:rPr lang="en-US" sz="2400" spc="-5" dirty="0" smtClean="0">
                <a:cs typeface="Comic Sans MS"/>
              </a:rPr>
              <a:t>believed </a:t>
            </a:r>
            <a:r>
              <a:rPr lang="en-US" sz="2400" spc="-10" dirty="0" smtClean="0">
                <a:cs typeface="Comic Sans MS"/>
              </a:rPr>
              <a:t>that people </a:t>
            </a:r>
            <a:r>
              <a:rPr lang="en-US" sz="2400" spc="-5" dirty="0">
                <a:cs typeface="Comic Sans MS"/>
              </a:rPr>
              <a:t>wi</a:t>
            </a:r>
            <a:r>
              <a:rPr lang="en-US" sz="2400" spc="-10" dirty="0">
                <a:cs typeface="Comic Sans MS"/>
              </a:rPr>
              <a:t>t</a:t>
            </a:r>
            <a:r>
              <a:rPr lang="en-US" sz="2400" dirty="0">
                <a:cs typeface="Comic Sans MS"/>
              </a:rPr>
              <a:t>h</a:t>
            </a:r>
            <a:r>
              <a:rPr lang="en-US" sz="2400" spc="345" dirty="0">
                <a:cs typeface="Comic Sans MS"/>
              </a:rPr>
              <a:t> </a:t>
            </a:r>
            <a:r>
              <a:rPr lang="en-US" sz="2400" dirty="0">
                <a:cs typeface="Comic Sans MS"/>
              </a:rPr>
              <a:t>a</a:t>
            </a:r>
            <a:r>
              <a:rPr lang="en-US" sz="2400" spc="370" dirty="0">
                <a:cs typeface="Comic Sans MS"/>
              </a:rPr>
              <a:t> </a:t>
            </a:r>
            <a:r>
              <a:rPr lang="en-US" sz="2400" dirty="0">
                <a:cs typeface="Comic Sans MS"/>
              </a:rPr>
              <a:t>s</a:t>
            </a:r>
            <a:r>
              <a:rPr lang="en-US" sz="2400" spc="-15" dirty="0">
                <a:cs typeface="Comic Sans MS"/>
              </a:rPr>
              <a:t>t</a:t>
            </a:r>
            <a:r>
              <a:rPr lang="en-US" sz="2400" dirty="0">
                <a:cs typeface="Comic Sans MS"/>
              </a:rPr>
              <a:t>able</a:t>
            </a:r>
            <a:r>
              <a:rPr lang="en-US" sz="2400" spc="345" dirty="0">
                <a:cs typeface="Comic Sans MS"/>
              </a:rPr>
              <a:t> </a:t>
            </a:r>
            <a:r>
              <a:rPr lang="en-US" sz="2400" dirty="0" smtClean="0">
                <a:cs typeface="Comic Sans MS"/>
              </a:rPr>
              <a:t>se</a:t>
            </a:r>
            <a:r>
              <a:rPr lang="en-US" sz="2400" spc="5" dirty="0" smtClean="0">
                <a:cs typeface="Comic Sans MS"/>
              </a:rPr>
              <a:t>n</a:t>
            </a:r>
            <a:r>
              <a:rPr lang="en-US" sz="2400" spc="-10" dirty="0" smtClean="0">
                <a:cs typeface="Comic Sans MS"/>
              </a:rPr>
              <a:t>s</a:t>
            </a:r>
            <a:r>
              <a:rPr lang="en-US" sz="2400" dirty="0" smtClean="0">
                <a:cs typeface="Comic Sans MS"/>
              </a:rPr>
              <a:t>e  </a:t>
            </a:r>
            <a:r>
              <a:rPr lang="en-US" sz="2400" spc="-5" dirty="0" smtClean="0">
                <a:cs typeface="Comic Sans MS"/>
              </a:rPr>
              <a:t>o</a:t>
            </a:r>
            <a:r>
              <a:rPr lang="en-US" sz="2400" dirty="0" smtClean="0">
                <a:cs typeface="Comic Sans MS"/>
              </a:rPr>
              <a:t>f</a:t>
            </a:r>
            <a:r>
              <a:rPr lang="en-US" sz="2400" spc="370" dirty="0" smtClean="0">
                <a:cs typeface="Comic Sans MS"/>
              </a:rPr>
              <a:t> </a:t>
            </a:r>
            <a:r>
              <a:rPr lang="en-US" sz="2400" spc="-10" dirty="0" smtClean="0">
                <a:cs typeface="Comic Sans MS"/>
              </a:rPr>
              <a:t>s</a:t>
            </a:r>
            <a:r>
              <a:rPr lang="en-US" sz="2400" dirty="0" smtClean="0">
                <a:cs typeface="Comic Sans MS"/>
              </a:rPr>
              <a:t>elf </a:t>
            </a:r>
            <a:r>
              <a:rPr lang="en-US" sz="2400" spc="-5" dirty="0" smtClean="0">
                <a:cs typeface="Comic Sans MS"/>
              </a:rPr>
              <a:t>te</a:t>
            </a:r>
            <a:r>
              <a:rPr lang="en-US" sz="2400" dirty="0" smtClean="0">
                <a:cs typeface="Comic Sans MS"/>
              </a:rPr>
              <a:t>nd</a:t>
            </a:r>
            <a:r>
              <a:rPr lang="en-US" sz="2400" spc="355" dirty="0">
                <a:cs typeface="Comic Sans MS"/>
              </a:rPr>
              <a:t> </a:t>
            </a:r>
            <a:r>
              <a:rPr lang="en-US" sz="2400" spc="-5" dirty="0" smtClean="0">
                <a:cs typeface="Comic Sans MS"/>
              </a:rPr>
              <a:t>t</a:t>
            </a:r>
            <a:r>
              <a:rPr lang="en-US" sz="2400" dirty="0" smtClean="0">
                <a:cs typeface="Comic Sans MS"/>
              </a:rPr>
              <a:t>o </a:t>
            </a:r>
            <a:r>
              <a:rPr lang="en-US" sz="2400" spc="-5" dirty="0" smtClean="0">
                <a:cs typeface="Comic Sans MS"/>
              </a:rPr>
              <a:t>ha</a:t>
            </a:r>
            <a:r>
              <a:rPr lang="en-US" sz="2400" spc="-10" dirty="0" smtClean="0">
                <a:cs typeface="Comic Sans MS"/>
              </a:rPr>
              <a:t>v</a:t>
            </a:r>
            <a:r>
              <a:rPr lang="en-US" sz="2400" dirty="0" smtClean="0">
                <a:cs typeface="Comic Sans MS"/>
              </a:rPr>
              <a:t>e</a:t>
            </a:r>
            <a:r>
              <a:rPr lang="en-US" sz="2400" spc="365" dirty="0" smtClean="0">
                <a:cs typeface="Comic Sans MS"/>
              </a:rPr>
              <a:t> </a:t>
            </a:r>
            <a:r>
              <a:rPr lang="en-US" sz="2400" spc="-5" dirty="0" smtClean="0">
                <a:cs typeface="Comic Sans MS"/>
              </a:rPr>
              <a:t>gr</a:t>
            </a:r>
            <a:r>
              <a:rPr lang="en-US" sz="2400" dirty="0" smtClean="0">
                <a:cs typeface="Comic Sans MS"/>
              </a:rPr>
              <a:t>e</a:t>
            </a:r>
            <a:r>
              <a:rPr lang="en-US" sz="2400" spc="-15" dirty="0" smtClean="0">
                <a:cs typeface="Comic Sans MS"/>
              </a:rPr>
              <a:t>a</a:t>
            </a:r>
            <a:r>
              <a:rPr lang="en-US" sz="2400" spc="-5" dirty="0" smtClean="0">
                <a:cs typeface="Comic Sans MS"/>
              </a:rPr>
              <a:t>t</a:t>
            </a:r>
            <a:r>
              <a:rPr lang="en-US" sz="2400" dirty="0" smtClean="0">
                <a:cs typeface="Comic Sans MS"/>
              </a:rPr>
              <a:t>er </a:t>
            </a:r>
            <a:r>
              <a:rPr lang="en-US" sz="2400" spc="-10" dirty="0" smtClean="0">
                <a:cs typeface="Comic Sans MS"/>
              </a:rPr>
              <a:t>c</a:t>
            </a:r>
            <a:r>
              <a:rPr lang="en-US" sz="2400" spc="-15" dirty="0" smtClean="0">
                <a:cs typeface="Comic Sans MS"/>
              </a:rPr>
              <a:t>o</a:t>
            </a:r>
            <a:r>
              <a:rPr lang="en-US" sz="2400" spc="-5" dirty="0" smtClean="0">
                <a:cs typeface="Comic Sans MS"/>
              </a:rPr>
              <a:t>nf</a:t>
            </a:r>
            <a:r>
              <a:rPr lang="en-US" sz="2400" spc="5" dirty="0" smtClean="0">
                <a:cs typeface="Comic Sans MS"/>
              </a:rPr>
              <a:t>i</a:t>
            </a:r>
            <a:r>
              <a:rPr lang="en-US" sz="2400" spc="-20" dirty="0" smtClean="0">
                <a:cs typeface="Comic Sans MS"/>
              </a:rPr>
              <a:t>d</a:t>
            </a:r>
            <a:r>
              <a:rPr lang="en-US" sz="2400" dirty="0" smtClean="0">
                <a:cs typeface="Comic Sans MS"/>
              </a:rPr>
              <a:t>ence and </a:t>
            </a:r>
            <a:r>
              <a:rPr lang="en-US" sz="2400" spc="-5" dirty="0">
                <a:cs typeface="Comic Sans MS"/>
              </a:rPr>
              <a:t>cope</a:t>
            </a:r>
            <a:r>
              <a:rPr lang="en-US" sz="2400" spc="-45" dirty="0">
                <a:cs typeface="Comic Sans MS"/>
              </a:rPr>
              <a:t> </a:t>
            </a:r>
            <a:r>
              <a:rPr lang="en-US" sz="2400" dirty="0">
                <a:cs typeface="Comic Sans MS"/>
              </a:rPr>
              <a:t>more</a:t>
            </a:r>
            <a:r>
              <a:rPr lang="en-US" sz="2400" spc="-15" dirty="0">
                <a:cs typeface="Comic Sans MS"/>
              </a:rPr>
              <a:t> </a:t>
            </a:r>
            <a:r>
              <a:rPr lang="en-US" sz="2400" dirty="0">
                <a:cs typeface="Comic Sans MS"/>
              </a:rPr>
              <a:t>effectively</a:t>
            </a:r>
            <a:r>
              <a:rPr lang="en-US" sz="2400" spc="-70" dirty="0">
                <a:cs typeface="Comic Sans MS"/>
              </a:rPr>
              <a:t> </a:t>
            </a:r>
            <a:r>
              <a:rPr lang="en-US" sz="2400" spc="-5" dirty="0">
                <a:cs typeface="Comic Sans MS"/>
              </a:rPr>
              <a:t>with</a:t>
            </a:r>
            <a:r>
              <a:rPr lang="en-US" sz="2400" spc="-80" dirty="0">
                <a:cs typeface="Comic Sans MS"/>
              </a:rPr>
              <a:t> </a:t>
            </a:r>
            <a:r>
              <a:rPr lang="en-US" sz="2400" dirty="0">
                <a:cs typeface="Comic Sans MS"/>
              </a:rPr>
              <a:t>life's</a:t>
            </a:r>
            <a:r>
              <a:rPr lang="en-US" sz="2400" spc="-70" dirty="0">
                <a:cs typeface="Comic Sans MS"/>
              </a:rPr>
              <a:t> </a:t>
            </a:r>
            <a:r>
              <a:rPr lang="en-US" sz="2400" dirty="0">
                <a:cs typeface="Comic Sans MS"/>
              </a:rPr>
              <a:t>challenges.</a:t>
            </a:r>
          </a:p>
          <a:p>
            <a:pPr marL="0" indent="0">
              <a:buNone/>
            </a:pPr>
            <a:endParaRPr lang="en-US" sz="2400" dirty="0">
              <a:cs typeface="Comic Sans MS"/>
            </a:endParaRPr>
          </a:p>
          <a:p>
            <a:pPr marL="0" indent="0">
              <a:buNone/>
            </a:pPr>
            <a:endParaRPr lang="en-US" sz="2400" dirty="0">
              <a:cs typeface="Comic Sans MS"/>
            </a:endParaRPr>
          </a:p>
          <a:p>
            <a:pPr marL="0" indent="0">
              <a:buNone/>
            </a:pPr>
            <a:endParaRPr lang="en-US" sz="2400" dirty="0">
              <a:cs typeface="Comic Sans MS"/>
            </a:endParaRPr>
          </a:p>
          <a:p>
            <a:pPr marL="0" indent="0">
              <a:buNone/>
            </a:pPr>
            <a:endParaRPr lang="en-US" sz="2400" dirty="0">
              <a:cs typeface="Comic Sans MS"/>
            </a:endParaRPr>
          </a:p>
          <a:p>
            <a:pPr marL="0" indent="0">
              <a:buNone/>
            </a:pPr>
            <a:endParaRPr lang="en-US" sz="2400" dirty="0">
              <a:cs typeface="Comic Sans MS"/>
            </a:endParaRPr>
          </a:p>
          <a:p>
            <a:pPr marL="0" indent="0">
              <a:buNone/>
            </a:pPr>
            <a:endParaRPr lang="en-US" sz="2400" dirty="0">
              <a:cs typeface="Comic Sans MS"/>
            </a:endParaRPr>
          </a:p>
          <a:p>
            <a:pPr marL="0" indent="0">
              <a:buNone/>
            </a:pPr>
            <a:endParaRPr lang="en-US" sz="2400" dirty="0">
              <a:cs typeface="Comic Sans MS"/>
            </a:endParaRPr>
          </a:p>
          <a:p>
            <a:pPr marL="0" indent="0">
              <a:buNone/>
            </a:pPr>
            <a:endParaRPr lang="en-US" sz="2400" dirty="0">
              <a:cs typeface="Comic Sans MS"/>
            </a:endParaRPr>
          </a:p>
          <a:p>
            <a:pPr marL="0" indent="0">
              <a:buNone/>
            </a:pPr>
            <a:endParaRPr lang="en-US" sz="2400" dirty="0">
              <a:cs typeface="Comic Sans MS"/>
            </a:endParaRPr>
          </a:p>
          <a:p>
            <a:pPr marL="0" indent="0">
              <a:buNone/>
            </a:pPr>
            <a:endParaRPr lang="en-US" sz="2400" dirty="0">
              <a:cs typeface="Comic Sans MS"/>
            </a:endParaRPr>
          </a:p>
          <a:p>
            <a:pPr marL="0" indent="0">
              <a:buNone/>
            </a:pPr>
            <a:endParaRPr lang="en-US" sz="2400" dirty="0"/>
          </a:p>
        </p:txBody>
      </p:sp>
    </p:spTree>
    <p:extLst>
      <p:ext uri="{BB962C8B-B14F-4D97-AF65-F5344CB8AC3E}">
        <p14:creationId xmlns:p14="http://schemas.microsoft.com/office/powerpoint/2010/main" val="29562823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object 2"/>
          <p:cNvPicPr/>
          <p:nvPr/>
        </p:nvPicPr>
        <p:blipFill>
          <a:blip r:embed="rId2" cstate="print"/>
          <a:stretch>
            <a:fillRect/>
          </a:stretch>
        </p:blipFill>
        <p:spPr>
          <a:xfrm>
            <a:off x="2139695" y="990600"/>
            <a:ext cx="8095488" cy="5867400"/>
          </a:xfrm>
          <a:prstGeom prst="rect">
            <a:avLst/>
          </a:prstGeom>
        </p:spPr>
      </p:pic>
    </p:spTree>
    <p:extLst>
      <p:ext uri="{BB962C8B-B14F-4D97-AF65-F5344CB8AC3E}">
        <p14:creationId xmlns:p14="http://schemas.microsoft.com/office/powerpoint/2010/main" val="21054570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object 2"/>
          <p:cNvPicPr/>
          <p:nvPr/>
        </p:nvPicPr>
        <p:blipFill>
          <a:blip r:embed="rId2" cstate="print"/>
          <a:stretch>
            <a:fillRect/>
          </a:stretch>
        </p:blipFill>
        <p:spPr>
          <a:xfrm>
            <a:off x="3203666" y="887483"/>
            <a:ext cx="5326380" cy="5872653"/>
          </a:xfrm>
          <a:prstGeom prst="rect">
            <a:avLst/>
          </a:prstGeom>
        </p:spPr>
      </p:pic>
    </p:spTree>
    <p:extLst>
      <p:ext uri="{BB962C8B-B14F-4D97-AF65-F5344CB8AC3E}">
        <p14:creationId xmlns:p14="http://schemas.microsoft.com/office/powerpoint/2010/main" val="774945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spc="-10" dirty="0" smtClean="0"/>
              <a:t>Humanistic</a:t>
            </a:r>
            <a:r>
              <a:rPr lang="en-US" sz="4400" spc="-165" dirty="0" smtClean="0"/>
              <a:t> </a:t>
            </a:r>
            <a:r>
              <a:rPr lang="en-US" sz="4400" dirty="0" smtClean="0"/>
              <a:t>Perspective</a:t>
            </a:r>
            <a:endParaRPr lang="en-US" sz="4400" dirty="0"/>
          </a:p>
        </p:txBody>
      </p:sp>
      <p:sp>
        <p:nvSpPr>
          <p:cNvPr id="3" name="Content Placeholder 2"/>
          <p:cNvSpPr>
            <a:spLocks noGrp="1"/>
          </p:cNvSpPr>
          <p:nvPr>
            <p:ph idx="1"/>
          </p:nvPr>
        </p:nvSpPr>
        <p:spPr/>
        <p:txBody>
          <a:bodyPr>
            <a:normAutofit/>
          </a:bodyPr>
          <a:lstStyle/>
          <a:p>
            <a:pPr marL="0" indent="0">
              <a:buNone/>
            </a:pPr>
            <a:r>
              <a:rPr lang="en-US" sz="2800" spc="-5" dirty="0">
                <a:solidFill>
                  <a:schemeClr val="tx1"/>
                </a:solidFill>
                <a:cs typeface="Comic Sans MS"/>
              </a:rPr>
              <a:t>For</a:t>
            </a:r>
            <a:r>
              <a:rPr lang="en-US" sz="2800" dirty="0">
                <a:solidFill>
                  <a:schemeClr val="tx1"/>
                </a:solidFill>
                <a:cs typeface="Comic Sans MS"/>
              </a:rPr>
              <a:t> </a:t>
            </a:r>
            <a:r>
              <a:rPr lang="en-US" sz="2800" spc="-10" dirty="0">
                <a:solidFill>
                  <a:schemeClr val="tx1"/>
                </a:solidFill>
                <a:cs typeface="Comic Sans MS"/>
              </a:rPr>
              <a:t>Rogers,</a:t>
            </a:r>
            <a:r>
              <a:rPr lang="en-US" sz="2800" spc="-5" dirty="0">
                <a:solidFill>
                  <a:schemeClr val="tx1"/>
                </a:solidFill>
                <a:cs typeface="Comic Sans MS"/>
              </a:rPr>
              <a:t> people</a:t>
            </a:r>
            <a:r>
              <a:rPr lang="en-US" sz="2800" dirty="0">
                <a:solidFill>
                  <a:schemeClr val="tx1"/>
                </a:solidFill>
                <a:cs typeface="Comic Sans MS"/>
              </a:rPr>
              <a:t> </a:t>
            </a:r>
            <a:r>
              <a:rPr lang="en-US" sz="2800" spc="-10" dirty="0">
                <a:solidFill>
                  <a:schemeClr val="tx1"/>
                </a:solidFill>
                <a:cs typeface="Comic Sans MS"/>
              </a:rPr>
              <a:t>who</a:t>
            </a:r>
            <a:r>
              <a:rPr lang="en-US" sz="2800" spc="-5" dirty="0">
                <a:solidFill>
                  <a:schemeClr val="tx1"/>
                </a:solidFill>
                <a:cs typeface="Comic Sans MS"/>
              </a:rPr>
              <a:t> </a:t>
            </a:r>
            <a:r>
              <a:rPr lang="en-US" sz="2800" spc="-10" dirty="0">
                <a:solidFill>
                  <a:schemeClr val="tx1"/>
                </a:solidFill>
                <a:cs typeface="Comic Sans MS"/>
              </a:rPr>
              <a:t>follow</a:t>
            </a:r>
            <a:r>
              <a:rPr lang="en-US" sz="2800" spc="-5" dirty="0">
                <a:solidFill>
                  <a:schemeClr val="tx1"/>
                </a:solidFill>
                <a:cs typeface="Comic Sans MS"/>
              </a:rPr>
              <a:t> </a:t>
            </a:r>
            <a:r>
              <a:rPr lang="en-US" sz="2800" spc="-10" dirty="0">
                <a:solidFill>
                  <a:schemeClr val="tx1"/>
                </a:solidFill>
                <a:cs typeface="Comic Sans MS"/>
              </a:rPr>
              <a:t>the</a:t>
            </a:r>
            <a:r>
              <a:rPr lang="en-US" sz="2800" spc="-5" dirty="0">
                <a:solidFill>
                  <a:schemeClr val="tx1"/>
                </a:solidFill>
                <a:cs typeface="Comic Sans MS"/>
              </a:rPr>
              <a:t> path</a:t>
            </a:r>
            <a:r>
              <a:rPr lang="en-US" sz="2800" dirty="0">
                <a:solidFill>
                  <a:schemeClr val="tx1"/>
                </a:solidFill>
                <a:cs typeface="Comic Sans MS"/>
              </a:rPr>
              <a:t> </a:t>
            </a:r>
            <a:r>
              <a:rPr lang="en-US" sz="2800" spc="-5" dirty="0">
                <a:solidFill>
                  <a:schemeClr val="tx1"/>
                </a:solidFill>
                <a:cs typeface="Comic Sans MS"/>
              </a:rPr>
              <a:t>laid</a:t>
            </a:r>
            <a:r>
              <a:rPr lang="en-US" sz="2800" dirty="0">
                <a:solidFill>
                  <a:schemeClr val="tx1"/>
                </a:solidFill>
                <a:cs typeface="Comic Sans MS"/>
              </a:rPr>
              <a:t> </a:t>
            </a:r>
            <a:r>
              <a:rPr lang="en-US" sz="2800" spc="-10" dirty="0">
                <a:solidFill>
                  <a:schemeClr val="tx1"/>
                </a:solidFill>
                <a:cs typeface="Comic Sans MS"/>
              </a:rPr>
              <a:t>out</a:t>
            </a:r>
            <a:r>
              <a:rPr lang="en-US" sz="2800" spc="-5" dirty="0">
                <a:solidFill>
                  <a:schemeClr val="tx1"/>
                </a:solidFill>
                <a:cs typeface="Comic Sans MS"/>
              </a:rPr>
              <a:t> by</a:t>
            </a:r>
            <a:r>
              <a:rPr lang="en-US" sz="2800" dirty="0">
                <a:solidFill>
                  <a:schemeClr val="tx1"/>
                </a:solidFill>
                <a:cs typeface="Comic Sans MS"/>
              </a:rPr>
              <a:t> </a:t>
            </a:r>
            <a:r>
              <a:rPr lang="en-US" sz="2800" spc="-10" dirty="0">
                <a:solidFill>
                  <a:schemeClr val="tx1"/>
                </a:solidFill>
                <a:cs typeface="Comic Sans MS"/>
              </a:rPr>
              <a:t>their </a:t>
            </a:r>
            <a:r>
              <a:rPr lang="en-US" sz="2800" spc="-5" dirty="0">
                <a:solidFill>
                  <a:schemeClr val="tx1"/>
                </a:solidFill>
                <a:cs typeface="Comic Sans MS"/>
              </a:rPr>
              <a:t> </a:t>
            </a:r>
            <a:r>
              <a:rPr lang="en-US" sz="2800" spc="-10" dirty="0">
                <a:solidFill>
                  <a:schemeClr val="tx1"/>
                </a:solidFill>
                <a:cs typeface="Comic Sans MS"/>
              </a:rPr>
              <a:t>feelings</a:t>
            </a:r>
            <a:r>
              <a:rPr lang="en-US" sz="2800" spc="-5" dirty="0">
                <a:solidFill>
                  <a:schemeClr val="tx1"/>
                </a:solidFill>
                <a:cs typeface="Comic Sans MS"/>
              </a:rPr>
              <a:t> </a:t>
            </a:r>
            <a:r>
              <a:rPr lang="en-US" sz="2800" spc="-10" dirty="0">
                <a:solidFill>
                  <a:schemeClr val="tx1"/>
                </a:solidFill>
                <a:cs typeface="Comic Sans MS"/>
              </a:rPr>
              <a:t>will</a:t>
            </a:r>
            <a:r>
              <a:rPr lang="en-US" sz="2800" spc="-5" dirty="0">
                <a:solidFill>
                  <a:schemeClr val="tx1"/>
                </a:solidFill>
                <a:cs typeface="Comic Sans MS"/>
              </a:rPr>
              <a:t> </a:t>
            </a:r>
            <a:r>
              <a:rPr lang="en-US" sz="2800" spc="-10" dirty="0">
                <a:solidFill>
                  <a:schemeClr val="tx1"/>
                </a:solidFill>
                <a:cs typeface="Comic Sans MS"/>
              </a:rPr>
              <a:t>lead</a:t>
            </a:r>
            <a:r>
              <a:rPr lang="en-US" sz="2800" spc="-5" dirty="0">
                <a:solidFill>
                  <a:schemeClr val="tx1"/>
                </a:solidFill>
                <a:cs typeface="Comic Sans MS"/>
              </a:rPr>
              <a:t> productive,</a:t>
            </a:r>
            <a:r>
              <a:rPr lang="en-US" sz="2800" dirty="0">
                <a:solidFill>
                  <a:schemeClr val="tx1"/>
                </a:solidFill>
                <a:cs typeface="Comic Sans MS"/>
              </a:rPr>
              <a:t> </a:t>
            </a:r>
            <a:r>
              <a:rPr lang="en-US" sz="2800" spc="-5" dirty="0">
                <a:solidFill>
                  <a:schemeClr val="tx1"/>
                </a:solidFill>
                <a:cs typeface="Comic Sans MS"/>
              </a:rPr>
              <a:t>healthy</a:t>
            </a:r>
            <a:r>
              <a:rPr lang="en-US" sz="2800" dirty="0">
                <a:solidFill>
                  <a:schemeClr val="tx1"/>
                </a:solidFill>
                <a:cs typeface="Comic Sans MS"/>
              </a:rPr>
              <a:t> </a:t>
            </a:r>
            <a:r>
              <a:rPr lang="en-US" sz="2800" spc="-5" dirty="0">
                <a:solidFill>
                  <a:schemeClr val="tx1"/>
                </a:solidFill>
                <a:cs typeface="Comic Sans MS"/>
              </a:rPr>
              <a:t>lives.</a:t>
            </a:r>
            <a:r>
              <a:rPr lang="en-US" sz="2800" dirty="0">
                <a:solidFill>
                  <a:schemeClr val="tx1"/>
                </a:solidFill>
                <a:cs typeface="Comic Sans MS"/>
              </a:rPr>
              <a:t> </a:t>
            </a:r>
            <a:r>
              <a:rPr lang="en-US" sz="2800" spc="-5" dirty="0" smtClean="0">
                <a:solidFill>
                  <a:schemeClr val="tx1"/>
                </a:solidFill>
                <a:cs typeface="Comic Sans MS"/>
              </a:rPr>
              <a:t>They </a:t>
            </a:r>
            <a:r>
              <a:rPr lang="en-US" sz="2800" spc="-15" dirty="0" smtClean="0">
                <a:solidFill>
                  <a:schemeClr val="tx1"/>
                </a:solidFill>
                <a:cs typeface="Comic Sans MS"/>
              </a:rPr>
              <a:t>will e</a:t>
            </a:r>
            <a:r>
              <a:rPr lang="en-US" sz="2800" spc="-5" dirty="0" smtClean="0">
                <a:solidFill>
                  <a:schemeClr val="tx1"/>
                </a:solidFill>
                <a:cs typeface="Comic Sans MS"/>
              </a:rPr>
              <a:t>xperience</a:t>
            </a:r>
            <a:r>
              <a:rPr lang="en-US" sz="2800" dirty="0" smtClean="0">
                <a:solidFill>
                  <a:schemeClr val="tx1"/>
                </a:solidFill>
                <a:cs typeface="Comic Sans MS"/>
              </a:rPr>
              <a:t> </a:t>
            </a:r>
            <a:r>
              <a:rPr lang="en-US" sz="2800" spc="-10" dirty="0">
                <a:solidFill>
                  <a:schemeClr val="tx1"/>
                </a:solidFill>
                <a:cs typeface="Comic Sans MS"/>
              </a:rPr>
              <a:t>congruence,</a:t>
            </a:r>
            <a:r>
              <a:rPr lang="en-US" sz="2800" spc="-5" dirty="0">
                <a:solidFill>
                  <a:schemeClr val="tx1"/>
                </a:solidFill>
                <a:cs typeface="Comic Sans MS"/>
              </a:rPr>
              <a:t> or</a:t>
            </a:r>
            <a:r>
              <a:rPr lang="en-US" sz="2800" dirty="0">
                <a:solidFill>
                  <a:schemeClr val="tx1"/>
                </a:solidFill>
                <a:cs typeface="Comic Sans MS"/>
              </a:rPr>
              <a:t> </a:t>
            </a:r>
            <a:r>
              <a:rPr lang="en-US" sz="2800" spc="-5" dirty="0">
                <a:solidFill>
                  <a:schemeClr val="tx1"/>
                </a:solidFill>
                <a:cs typeface="Comic Sans MS"/>
              </a:rPr>
              <a:t>similarity,</a:t>
            </a:r>
            <a:r>
              <a:rPr lang="en-US" sz="2800" dirty="0">
                <a:solidFill>
                  <a:schemeClr val="tx1"/>
                </a:solidFill>
                <a:cs typeface="Comic Sans MS"/>
              </a:rPr>
              <a:t> </a:t>
            </a:r>
            <a:r>
              <a:rPr lang="en-US" sz="2800" spc="-10" dirty="0">
                <a:solidFill>
                  <a:schemeClr val="tx1"/>
                </a:solidFill>
                <a:cs typeface="Comic Sans MS"/>
              </a:rPr>
              <a:t>between</a:t>
            </a:r>
            <a:r>
              <a:rPr lang="en-US" sz="2800" spc="-5" dirty="0">
                <a:solidFill>
                  <a:schemeClr val="tx1"/>
                </a:solidFill>
                <a:cs typeface="Comic Sans MS"/>
              </a:rPr>
              <a:t> </a:t>
            </a:r>
            <a:r>
              <a:rPr lang="en-US" sz="2800" spc="-5" dirty="0" smtClean="0">
                <a:solidFill>
                  <a:schemeClr val="tx1"/>
                </a:solidFill>
                <a:cs typeface="Comic Sans MS"/>
              </a:rPr>
              <a:t>their real selves</a:t>
            </a:r>
            <a:r>
              <a:rPr lang="en-US" sz="2800" dirty="0" smtClean="0">
                <a:solidFill>
                  <a:schemeClr val="tx1"/>
                </a:solidFill>
                <a:cs typeface="Comic Sans MS"/>
              </a:rPr>
              <a:t> </a:t>
            </a:r>
            <a:r>
              <a:rPr lang="en-US" sz="2800" spc="-5" dirty="0">
                <a:solidFill>
                  <a:schemeClr val="tx1"/>
                </a:solidFill>
                <a:cs typeface="Comic Sans MS"/>
              </a:rPr>
              <a:t>and</a:t>
            </a:r>
            <a:r>
              <a:rPr lang="en-US" sz="2800" dirty="0">
                <a:solidFill>
                  <a:schemeClr val="tx1"/>
                </a:solidFill>
                <a:cs typeface="Comic Sans MS"/>
              </a:rPr>
              <a:t> </a:t>
            </a:r>
            <a:r>
              <a:rPr lang="en-US" sz="2800" spc="-5" dirty="0">
                <a:solidFill>
                  <a:schemeClr val="tx1"/>
                </a:solidFill>
                <a:cs typeface="Comic Sans MS"/>
              </a:rPr>
              <a:t>their</a:t>
            </a:r>
            <a:r>
              <a:rPr lang="en-US" sz="2800" dirty="0">
                <a:solidFill>
                  <a:schemeClr val="tx1"/>
                </a:solidFill>
                <a:cs typeface="Comic Sans MS"/>
              </a:rPr>
              <a:t> </a:t>
            </a:r>
            <a:r>
              <a:rPr lang="en-US" sz="2800" spc="-10" dirty="0">
                <a:solidFill>
                  <a:schemeClr val="tx1"/>
                </a:solidFill>
                <a:cs typeface="Comic Sans MS"/>
              </a:rPr>
              <a:t>ideal</a:t>
            </a:r>
            <a:r>
              <a:rPr lang="en-US" sz="2800" spc="-5" dirty="0">
                <a:solidFill>
                  <a:schemeClr val="tx1"/>
                </a:solidFill>
                <a:cs typeface="Comic Sans MS"/>
              </a:rPr>
              <a:t> </a:t>
            </a:r>
            <a:r>
              <a:rPr lang="en-US" sz="2800" spc="-10" dirty="0">
                <a:solidFill>
                  <a:schemeClr val="tx1"/>
                </a:solidFill>
                <a:cs typeface="Comic Sans MS"/>
              </a:rPr>
              <a:t>selves.</a:t>
            </a:r>
            <a:r>
              <a:rPr lang="en-US" sz="2800" spc="-5" dirty="0">
                <a:solidFill>
                  <a:schemeClr val="tx1"/>
                </a:solidFill>
                <a:cs typeface="Comic Sans MS"/>
              </a:rPr>
              <a:t> </a:t>
            </a:r>
            <a:r>
              <a:rPr lang="en-US" sz="2800" spc="-10" dirty="0">
                <a:solidFill>
                  <a:schemeClr val="tx1"/>
                </a:solidFill>
                <a:cs typeface="Comic Sans MS"/>
              </a:rPr>
              <a:t>Congruence</a:t>
            </a:r>
            <a:r>
              <a:rPr lang="en-US" sz="2800" spc="-5" dirty="0">
                <a:solidFill>
                  <a:schemeClr val="tx1"/>
                </a:solidFill>
                <a:cs typeface="Comic Sans MS"/>
              </a:rPr>
              <a:t> is</a:t>
            </a:r>
            <a:r>
              <a:rPr lang="en-US" sz="2800" dirty="0">
                <a:solidFill>
                  <a:schemeClr val="tx1"/>
                </a:solidFill>
                <a:cs typeface="Comic Sans MS"/>
              </a:rPr>
              <a:t> </a:t>
            </a:r>
            <a:r>
              <a:rPr lang="en-US" sz="2800" spc="-5" dirty="0">
                <a:solidFill>
                  <a:schemeClr val="tx1"/>
                </a:solidFill>
                <a:cs typeface="Comic Sans MS"/>
              </a:rPr>
              <a:t>most</a:t>
            </a:r>
            <a:r>
              <a:rPr lang="en-US" sz="2800" dirty="0">
                <a:solidFill>
                  <a:schemeClr val="tx1"/>
                </a:solidFill>
                <a:cs typeface="Comic Sans MS"/>
              </a:rPr>
              <a:t> </a:t>
            </a:r>
            <a:r>
              <a:rPr lang="en-US" sz="2800" spc="-10" dirty="0">
                <a:solidFill>
                  <a:schemeClr val="tx1"/>
                </a:solidFill>
                <a:cs typeface="Comic Sans MS"/>
              </a:rPr>
              <a:t>likely</a:t>
            </a:r>
            <a:r>
              <a:rPr lang="en-US" sz="2800" spc="815" dirty="0">
                <a:solidFill>
                  <a:schemeClr val="tx1"/>
                </a:solidFill>
                <a:cs typeface="Comic Sans MS"/>
              </a:rPr>
              <a:t> </a:t>
            </a:r>
            <a:r>
              <a:rPr lang="en-US" sz="2800" spc="-5" dirty="0">
                <a:solidFill>
                  <a:schemeClr val="tx1"/>
                </a:solidFill>
                <a:cs typeface="Comic Sans MS"/>
              </a:rPr>
              <a:t>to </a:t>
            </a:r>
            <a:r>
              <a:rPr lang="en-US" sz="2800" spc="-825" dirty="0">
                <a:solidFill>
                  <a:schemeClr val="tx1"/>
                </a:solidFill>
                <a:cs typeface="Comic Sans MS"/>
              </a:rPr>
              <a:t> </a:t>
            </a:r>
            <a:r>
              <a:rPr lang="en-US" sz="2800" spc="-5" dirty="0">
                <a:solidFill>
                  <a:schemeClr val="tx1"/>
                </a:solidFill>
                <a:cs typeface="Comic Sans MS"/>
              </a:rPr>
              <a:t>occur</a:t>
            </a:r>
            <a:r>
              <a:rPr lang="en-US" sz="2800" dirty="0">
                <a:solidFill>
                  <a:schemeClr val="tx1"/>
                </a:solidFill>
                <a:cs typeface="Comic Sans MS"/>
              </a:rPr>
              <a:t> </a:t>
            </a:r>
            <a:r>
              <a:rPr lang="en-US" sz="2800" spc="-5" dirty="0">
                <a:solidFill>
                  <a:schemeClr val="tx1"/>
                </a:solidFill>
                <a:cs typeface="Comic Sans MS"/>
              </a:rPr>
              <a:t>in</a:t>
            </a:r>
            <a:r>
              <a:rPr lang="en-US" sz="2800" dirty="0">
                <a:solidFill>
                  <a:schemeClr val="tx1"/>
                </a:solidFill>
                <a:cs typeface="Comic Sans MS"/>
              </a:rPr>
              <a:t> </a:t>
            </a:r>
            <a:r>
              <a:rPr lang="en-US" sz="2800" spc="-10" dirty="0">
                <a:solidFill>
                  <a:schemeClr val="tx1"/>
                </a:solidFill>
                <a:cs typeface="Comic Sans MS"/>
              </a:rPr>
              <a:t>response</a:t>
            </a:r>
            <a:r>
              <a:rPr lang="en-US" sz="2800" spc="-5" dirty="0">
                <a:solidFill>
                  <a:schemeClr val="tx1"/>
                </a:solidFill>
                <a:cs typeface="Comic Sans MS"/>
              </a:rPr>
              <a:t> to</a:t>
            </a:r>
            <a:r>
              <a:rPr lang="en-US" sz="2800" dirty="0">
                <a:solidFill>
                  <a:schemeClr val="tx1"/>
                </a:solidFill>
                <a:cs typeface="Comic Sans MS"/>
              </a:rPr>
              <a:t> </a:t>
            </a:r>
            <a:r>
              <a:rPr lang="en-US" sz="2800" spc="-10" dirty="0">
                <a:solidFill>
                  <a:schemeClr val="tx1"/>
                </a:solidFill>
                <a:cs typeface="Comic Sans MS"/>
              </a:rPr>
              <a:t>unconditional</a:t>
            </a:r>
            <a:r>
              <a:rPr lang="en-US" sz="2800" spc="-5" dirty="0">
                <a:solidFill>
                  <a:schemeClr val="tx1"/>
                </a:solidFill>
                <a:cs typeface="Comic Sans MS"/>
              </a:rPr>
              <a:t> positive</a:t>
            </a:r>
            <a:r>
              <a:rPr lang="en-US" sz="2800" dirty="0">
                <a:solidFill>
                  <a:schemeClr val="tx1"/>
                </a:solidFill>
                <a:cs typeface="Comic Sans MS"/>
              </a:rPr>
              <a:t> </a:t>
            </a:r>
            <a:r>
              <a:rPr lang="en-US" sz="2800" spc="-5" dirty="0">
                <a:solidFill>
                  <a:schemeClr val="tx1"/>
                </a:solidFill>
                <a:cs typeface="Comic Sans MS"/>
              </a:rPr>
              <a:t>regard,</a:t>
            </a:r>
            <a:r>
              <a:rPr lang="en-US" sz="2800" dirty="0">
                <a:solidFill>
                  <a:schemeClr val="tx1"/>
                </a:solidFill>
                <a:cs typeface="Comic Sans MS"/>
              </a:rPr>
              <a:t> or</a:t>
            </a:r>
            <a:r>
              <a:rPr lang="en-US" sz="2800" spc="5" dirty="0">
                <a:solidFill>
                  <a:schemeClr val="tx1"/>
                </a:solidFill>
                <a:cs typeface="Comic Sans MS"/>
              </a:rPr>
              <a:t> </a:t>
            </a:r>
            <a:r>
              <a:rPr lang="en-US" sz="2800" spc="-5" dirty="0">
                <a:solidFill>
                  <a:schemeClr val="tx1"/>
                </a:solidFill>
                <a:cs typeface="Comic Sans MS"/>
              </a:rPr>
              <a:t>a </a:t>
            </a:r>
            <a:r>
              <a:rPr lang="en-US" sz="2800" spc="-15" dirty="0" smtClean="0">
                <a:solidFill>
                  <a:schemeClr val="tx1"/>
                </a:solidFill>
                <a:cs typeface="Comic Sans MS"/>
              </a:rPr>
              <a:t>nonjudgmental </a:t>
            </a:r>
            <a:r>
              <a:rPr lang="en-US" sz="2800" spc="-5" dirty="0">
                <a:solidFill>
                  <a:schemeClr val="tx1"/>
                </a:solidFill>
                <a:cs typeface="Comic Sans MS"/>
              </a:rPr>
              <a:t>appreciation </a:t>
            </a:r>
            <a:r>
              <a:rPr lang="en-US" sz="2800" spc="-10" dirty="0">
                <a:solidFill>
                  <a:schemeClr val="tx1"/>
                </a:solidFill>
                <a:cs typeface="Comic Sans MS"/>
              </a:rPr>
              <a:t>for </a:t>
            </a:r>
            <a:r>
              <a:rPr lang="en-US" sz="2800" spc="-5" dirty="0">
                <a:solidFill>
                  <a:schemeClr val="tx1"/>
                </a:solidFill>
                <a:cs typeface="Comic Sans MS"/>
              </a:rPr>
              <a:t>a person’s </a:t>
            </a:r>
            <a:r>
              <a:rPr lang="en-US" sz="2800" spc="-20" dirty="0">
                <a:solidFill>
                  <a:schemeClr val="tx1"/>
                </a:solidFill>
                <a:cs typeface="Comic Sans MS"/>
              </a:rPr>
              <a:t>true </a:t>
            </a:r>
            <a:r>
              <a:rPr lang="en-US" sz="2800" spc="-5" dirty="0">
                <a:solidFill>
                  <a:schemeClr val="tx1"/>
                </a:solidFill>
                <a:cs typeface="Comic Sans MS"/>
              </a:rPr>
              <a:t>nature. </a:t>
            </a:r>
            <a:r>
              <a:rPr lang="en-US" sz="2800" spc="-10" dirty="0">
                <a:solidFill>
                  <a:schemeClr val="tx1"/>
                </a:solidFill>
                <a:cs typeface="Comic Sans MS"/>
              </a:rPr>
              <a:t>Being </a:t>
            </a:r>
            <a:r>
              <a:rPr lang="en-US" sz="2800" spc="-5" dirty="0">
                <a:solidFill>
                  <a:schemeClr val="tx1"/>
                </a:solidFill>
                <a:cs typeface="Comic Sans MS"/>
              </a:rPr>
              <a:t> treated</a:t>
            </a:r>
            <a:r>
              <a:rPr lang="en-US" sz="2800" dirty="0">
                <a:solidFill>
                  <a:schemeClr val="tx1"/>
                </a:solidFill>
                <a:cs typeface="Comic Sans MS"/>
              </a:rPr>
              <a:t> </a:t>
            </a:r>
            <a:r>
              <a:rPr lang="en-US" sz="2800" spc="-5" dirty="0">
                <a:solidFill>
                  <a:schemeClr val="tx1"/>
                </a:solidFill>
                <a:cs typeface="Comic Sans MS"/>
              </a:rPr>
              <a:t>judgmentally</a:t>
            </a:r>
            <a:r>
              <a:rPr lang="en-US" sz="2800" dirty="0">
                <a:solidFill>
                  <a:schemeClr val="tx1"/>
                </a:solidFill>
                <a:cs typeface="Comic Sans MS"/>
              </a:rPr>
              <a:t> </a:t>
            </a:r>
            <a:r>
              <a:rPr lang="en-US" sz="2800" spc="-5" dirty="0">
                <a:solidFill>
                  <a:schemeClr val="tx1"/>
                </a:solidFill>
                <a:cs typeface="Comic Sans MS"/>
              </a:rPr>
              <a:t>makes</a:t>
            </a:r>
            <a:r>
              <a:rPr lang="en-US" sz="2800" dirty="0">
                <a:solidFill>
                  <a:schemeClr val="tx1"/>
                </a:solidFill>
                <a:cs typeface="Comic Sans MS"/>
              </a:rPr>
              <a:t> </a:t>
            </a:r>
            <a:r>
              <a:rPr lang="en-US" sz="2800" spc="-10" dirty="0">
                <a:solidFill>
                  <a:schemeClr val="tx1"/>
                </a:solidFill>
                <a:cs typeface="Comic Sans MS"/>
              </a:rPr>
              <a:t>people</a:t>
            </a:r>
            <a:r>
              <a:rPr lang="en-US" sz="2800" spc="-5" dirty="0">
                <a:solidFill>
                  <a:schemeClr val="tx1"/>
                </a:solidFill>
                <a:cs typeface="Comic Sans MS"/>
              </a:rPr>
              <a:t> act</a:t>
            </a:r>
            <a:r>
              <a:rPr lang="en-US" sz="2800" dirty="0">
                <a:solidFill>
                  <a:schemeClr val="tx1"/>
                </a:solidFill>
                <a:cs typeface="Comic Sans MS"/>
              </a:rPr>
              <a:t> </a:t>
            </a:r>
            <a:r>
              <a:rPr lang="en-US" sz="2800" spc="-15" dirty="0">
                <a:solidFill>
                  <a:schemeClr val="tx1"/>
                </a:solidFill>
                <a:cs typeface="Comic Sans MS"/>
              </a:rPr>
              <a:t>in</a:t>
            </a:r>
            <a:r>
              <a:rPr lang="en-US" sz="2800" spc="-10" dirty="0">
                <a:solidFill>
                  <a:schemeClr val="tx1"/>
                </a:solidFill>
                <a:cs typeface="Comic Sans MS"/>
              </a:rPr>
              <a:t> ways</a:t>
            </a:r>
            <a:r>
              <a:rPr lang="en-US" sz="2800" spc="-5" dirty="0">
                <a:solidFill>
                  <a:schemeClr val="tx1"/>
                </a:solidFill>
                <a:cs typeface="Comic Sans MS"/>
              </a:rPr>
              <a:t> </a:t>
            </a:r>
            <a:r>
              <a:rPr lang="en-US" sz="2800" dirty="0">
                <a:solidFill>
                  <a:schemeClr val="tx1"/>
                </a:solidFill>
                <a:cs typeface="Comic Sans MS"/>
              </a:rPr>
              <a:t>that</a:t>
            </a:r>
            <a:r>
              <a:rPr lang="en-US" sz="2800" spc="5" dirty="0">
                <a:solidFill>
                  <a:schemeClr val="tx1"/>
                </a:solidFill>
                <a:cs typeface="Comic Sans MS"/>
              </a:rPr>
              <a:t> </a:t>
            </a:r>
            <a:r>
              <a:rPr lang="en-US" sz="2800" spc="-5" dirty="0">
                <a:solidFill>
                  <a:schemeClr val="tx1"/>
                </a:solidFill>
                <a:cs typeface="Comic Sans MS"/>
              </a:rPr>
              <a:t>are </a:t>
            </a:r>
            <a:r>
              <a:rPr lang="en-US" sz="2800" spc="-10" dirty="0" smtClean="0">
                <a:solidFill>
                  <a:schemeClr val="tx1"/>
                </a:solidFill>
                <a:cs typeface="Comic Sans MS"/>
              </a:rPr>
              <a:t>incongruent</a:t>
            </a:r>
            <a:r>
              <a:rPr lang="en-US" sz="2800" spc="-5" dirty="0" smtClean="0">
                <a:solidFill>
                  <a:schemeClr val="tx1"/>
                </a:solidFill>
                <a:cs typeface="Comic Sans MS"/>
              </a:rPr>
              <a:t> </a:t>
            </a:r>
            <a:r>
              <a:rPr lang="en-US" sz="2800" dirty="0">
                <a:solidFill>
                  <a:schemeClr val="tx1"/>
                </a:solidFill>
                <a:cs typeface="Comic Sans MS"/>
              </a:rPr>
              <a:t>or</a:t>
            </a:r>
            <a:r>
              <a:rPr lang="en-US" sz="2800" spc="5" dirty="0">
                <a:solidFill>
                  <a:schemeClr val="tx1"/>
                </a:solidFill>
                <a:cs typeface="Comic Sans MS"/>
              </a:rPr>
              <a:t> </a:t>
            </a:r>
            <a:r>
              <a:rPr lang="en-US" sz="2800" spc="-10" dirty="0">
                <a:solidFill>
                  <a:schemeClr val="tx1"/>
                </a:solidFill>
                <a:cs typeface="Comic Sans MS"/>
              </a:rPr>
              <a:t>inconsistent</a:t>
            </a:r>
            <a:r>
              <a:rPr lang="en-US" sz="2800" spc="-5" dirty="0">
                <a:solidFill>
                  <a:schemeClr val="tx1"/>
                </a:solidFill>
                <a:cs typeface="Comic Sans MS"/>
              </a:rPr>
              <a:t> </a:t>
            </a:r>
            <a:r>
              <a:rPr lang="en-US" sz="2800" spc="-15" dirty="0">
                <a:solidFill>
                  <a:schemeClr val="tx1"/>
                </a:solidFill>
                <a:cs typeface="Comic Sans MS"/>
              </a:rPr>
              <a:t>with</a:t>
            </a:r>
            <a:r>
              <a:rPr lang="en-US" sz="2800" spc="-10" dirty="0">
                <a:solidFill>
                  <a:schemeClr val="tx1"/>
                </a:solidFill>
                <a:cs typeface="Comic Sans MS"/>
              </a:rPr>
              <a:t> </a:t>
            </a:r>
            <a:r>
              <a:rPr lang="en-US" sz="2800" spc="-5" dirty="0">
                <a:solidFill>
                  <a:schemeClr val="tx1"/>
                </a:solidFill>
                <a:cs typeface="Comic Sans MS"/>
              </a:rPr>
              <a:t>their</a:t>
            </a:r>
            <a:r>
              <a:rPr lang="en-US" sz="2800" dirty="0">
                <a:solidFill>
                  <a:schemeClr val="tx1"/>
                </a:solidFill>
                <a:cs typeface="Comic Sans MS"/>
              </a:rPr>
              <a:t> </a:t>
            </a:r>
            <a:r>
              <a:rPr lang="en-US" sz="2800" spc="-10" dirty="0">
                <a:solidFill>
                  <a:schemeClr val="tx1"/>
                </a:solidFill>
                <a:cs typeface="Comic Sans MS"/>
              </a:rPr>
              <a:t>ideal</a:t>
            </a:r>
            <a:r>
              <a:rPr lang="en-US" sz="2800" spc="-5" dirty="0">
                <a:solidFill>
                  <a:schemeClr val="tx1"/>
                </a:solidFill>
                <a:cs typeface="Comic Sans MS"/>
              </a:rPr>
              <a:t> selves,</a:t>
            </a:r>
            <a:r>
              <a:rPr lang="en-US" sz="2800" spc="825" dirty="0">
                <a:solidFill>
                  <a:schemeClr val="tx1"/>
                </a:solidFill>
                <a:cs typeface="Comic Sans MS"/>
              </a:rPr>
              <a:t> </a:t>
            </a:r>
            <a:r>
              <a:rPr lang="en-US" sz="2800" spc="-15" dirty="0" smtClean="0">
                <a:solidFill>
                  <a:schemeClr val="tx1"/>
                </a:solidFill>
                <a:cs typeface="Comic Sans MS"/>
              </a:rPr>
              <a:t>which</a:t>
            </a:r>
            <a:r>
              <a:rPr lang="en-US" sz="2800" spc="-10" dirty="0" smtClean="0">
                <a:solidFill>
                  <a:schemeClr val="tx1"/>
                </a:solidFill>
                <a:cs typeface="Comic Sans MS"/>
              </a:rPr>
              <a:t> </a:t>
            </a:r>
            <a:r>
              <a:rPr lang="en-US" sz="2800" spc="-5" dirty="0">
                <a:solidFill>
                  <a:schemeClr val="tx1"/>
                </a:solidFill>
                <a:cs typeface="Comic Sans MS"/>
              </a:rPr>
              <a:t>might</a:t>
            </a:r>
            <a:r>
              <a:rPr lang="en-US" sz="2800" spc="-20" dirty="0">
                <a:solidFill>
                  <a:schemeClr val="tx1"/>
                </a:solidFill>
                <a:cs typeface="Comic Sans MS"/>
              </a:rPr>
              <a:t> </a:t>
            </a:r>
            <a:r>
              <a:rPr lang="en-US" sz="2800" spc="-5" dirty="0">
                <a:solidFill>
                  <a:schemeClr val="tx1"/>
                </a:solidFill>
                <a:cs typeface="Comic Sans MS"/>
              </a:rPr>
              <a:t>lead to</a:t>
            </a:r>
            <a:r>
              <a:rPr lang="en-US" sz="2800" spc="-20" dirty="0">
                <a:solidFill>
                  <a:schemeClr val="tx1"/>
                </a:solidFill>
                <a:cs typeface="Comic Sans MS"/>
              </a:rPr>
              <a:t> </a:t>
            </a:r>
            <a:r>
              <a:rPr lang="en-US" sz="2800" spc="-5" dirty="0">
                <a:solidFill>
                  <a:schemeClr val="tx1"/>
                </a:solidFill>
                <a:cs typeface="Comic Sans MS"/>
              </a:rPr>
              <a:t>disordered</a:t>
            </a:r>
            <a:r>
              <a:rPr lang="en-US" sz="2800" spc="114" dirty="0">
                <a:solidFill>
                  <a:schemeClr val="tx1"/>
                </a:solidFill>
                <a:cs typeface="Comic Sans MS"/>
              </a:rPr>
              <a:t> </a:t>
            </a:r>
            <a:r>
              <a:rPr lang="en-US" sz="2800" spc="-15" dirty="0">
                <a:solidFill>
                  <a:schemeClr val="tx1"/>
                </a:solidFill>
                <a:cs typeface="Comic Sans MS"/>
              </a:rPr>
              <a:t>behaviors.</a:t>
            </a:r>
            <a:endParaRPr lang="en-US" sz="2800" dirty="0">
              <a:solidFill>
                <a:schemeClr val="tx1"/>
              </a:solidFill>
              <a:cs typeface="Comic Sans MS"/>
            </a:endParaRPr>
          </a:p>
          <a:p>
            <a:pPr marL="0" indent="0">
              <a:buNone/>
            </a:pPr>
            <a:endParaRPr lang="en-US" sz="2800" dirty="0">
              <a:solidFill>
                <a:schemeClr val="tx1"/>
              </a:solidFill>
            </a:endParaRPr>
          </a:p>
        </p:txBody>
      </p:sp>
    </p:spTree>
    <p:extLst>
      <p:ext uri="{BB962C8B-B14F-4D97-AF65-F5344CB8AC3E}">
        <p14:creationId xmlns:p14="http://schemas.microsoft.com/office/powerpoint/2010/main" val="1204865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451188001"/>
              </p:ext>
            </p:extLst>
          </p:nvPr>
        </p:nvGraphicFramePr>
        <p:xfrm>
          <a:off x="476522" y="731247"/>
          <a:ext cx="11029952" cy="5521960"/>
        </p:xfrm>
        <a:graphic>
          <a:graphicData uri="http://schemas.openxmlformats.org/drawingml/2006/table">
            <a:tbl>
              <a:tblPr firstRow="1" bandRow="1">
                <a:tableStyleId>{5C22544A-7EE6-4342-B048-85BDC9FD1C3A}</a:tableStyleId>
              </a:tblPr>
              <a:tblGrid>
                <a:gridCol w="2757488">
                  <a:extLst>
                    <a:ext uri="{9D8B030D-6E8A-4147-A177-3AD203B41FA5}">
                      <a16:colId xmlns:a16="http://schemas.microsoft.com/office/drawing/2014/main" val="4224279045"/>
                    </a:ext>
                  </a:extLst>
                </a:gridCol>
                <a:gridCol w="2757488">
                  <a:extLst>
                    <a:ext uri="{9D8B030D-6E8A-4147-A177-3AD203B41FA5}">
                      <a16:colId xmlns:a16="http://schemas.microsoft.com/office/drawing/2014/main" val="3143859696"/>
                    </a:ext>
                  </a:extLst>
                </a:gridCol>
                <a:gridCol w="2757488">
                  <a:extLst>
                    <a:ext uri="{9D8B030D-6E8A-4147-A177-3AD203B41FA5}">
                      <a16:colId xmlns:a16="http://schemas.microsoft.com/office/drawing/2014/main" val="4210757026"/>
                    </a:ext>
                  </a:extLst>
                </a:gridCol>
                <a:gridCol w="2757488">
                  <a:extLst>
                    <a:ext uri="{9D8B030D-6E8A-4147-A177-3AD203B41FA5}">
                      <a16:colId xmlns:a16="http://schemas.microsoft.com/office/drawing/2014/main" val="2751408247"/>
                    </a:ext>
                  </a:extLst>
                </a:gridCol>
              </a:tblGrid>
              <a:tr h="370840">
                <a:tc>
                  <a:txBody>
                    <a:bodyPr/>
                    <a:lstStyle/>
                    <a:p>
                      <a:r>
                        <a:rPr lang="en-US" sz="1600" b="1" i="0" kern="1200" dirty="0" smtClean="0">
                          <a:solidFill>
                            <a:schemeClr val="lt1"/>
                          </a:solidFill>
                          <a:effectLst/>
                          <a:latin typeface="+mn-lt"/>
                          <a:ea typeface="+mn-ea"/>
                          <a:cs typeface="+mn-cs"/>
                        </a:rPr>
                        <a:t>Real Self:</a:t>
                      </a:r>
                      <a:endParaRPr lang="en-US" sz="1600" dirty="0"/>
                    </a:p>
                  </a:txBody>
                  <a:tcPr/>
                </a:tc>
                <a:tc>
                  <a:txBody>
                    <a:bodyPr/>
                    <a:lstStyle/>
                    <a:p>
                      <a:r>
                        <a:rPr lang="en-US" sz="1600" b="1" i="0" kern="1200" dirty="0" smtClean="0">
                          <a:solidFill>
                            <a:schemeClr val="lt1"/>
                          </a:solidFill>
                          <a:effectLst/>
                          <a:latin typeface="+mn-lt"/>
                          <a:ea typeface="+mn-ea"/>
                          <a:cs typeface="+mn-cs"/>
                        </a:rPr>
                        <a:t>Ideal Self:</a:t>
                      </a:r>
                      <a:endParaRPr lang="en-US" sz="1600" dirty="0"/>
                    </a:p>
                  </a:txBody>
                  <a:tcPr/>
                </a:tc>
                <a:tc>
                  <a:txBody>
                    <a:bodyPr/>
                    <a:lstStyle/>
                    <a:p>
                      <a:r>
                        <a:rPr lang="en-US" sz="1600" b="1" i="0" kern="1200" dirty="0" smtClean="0">
                          <a:solidFill>
                            <a:schemeClr val="lt1"/>
                          </a:solidFill>
                          <a:effectLst/>
                          <a:latin typeface="+mn-lt"/>
                          <a:ea typeface="+mn-ea"/>
                          <a:cs typeface="+mn-cs"/>
                        </a:rPr>
                        <a:t>Congruence:</a:t>
                      </a:r>
                      <a:endParaRPr lang="en-US" sz="1600" dirty="0"/>
                    </a:p>
                  </a:txBody>
                  <a:tcPr/>
                </a:tc>
                <a:tc>
                  <a:txBody>
                    <a:bodyPr/>
                    <a:lstStyle/>
                    <a:p>
                      <a:r>
                        <a:rPr lang="en-US" sz="1600" b="1" i="0" kern="1200" dirty="0" smtClean="0">
                          <a:solidFill>
                            <a:schemeClr val="lt1"/>
                          </a:solidFill>
                          <a:effectLst/>
                          <a:latin typeface="+mn-lt"/>
                          <a:ea typeface="+mn-ea"/>
                          <a:cs typeface="+mn-cs"/>
                        </a:rPr>
                        <a:t>Incongruence:</a:t>
                      </a:r>
                      <a:endParaRPr lang="en-US" sz="1600" dirty="0"/>
                    </a:p>
                  </a:txBody>
                  <a:tcPr/>
                </a:tc>
                <a:extLst>
                  <a:ext uri="{0D108BD9-81ED-4DB2-BD59-A6C34878D82A}">
                    <a16:rowId xmlns:a16="http://schemas.microsoft.com/office/drawing/2014/main" val="1048536629"/>
                  </a:ext>
                </a:extLst>
              </a:tr>
              <a:tr h="370840">
                <a:tc>
                  <a:txBody>
                    <a:bodyPr/>
                    <a:lstStyle/>
                    <a:p>
                      <a:r>
                        <a:rPr lang="en-US" sz="1600" b="0" i="0" kern="1200" dirty="0" smtClean="0">
                          <a:solidFill>
                            <a:schemeClr val="dk1"/>
                          </a:solidFill>
                          <a:effectLst/>
                          <a:latin typeface="+mn-lt"/>
                          <a:ea typeface="+mn-ea"/>
                          <a:cs typeface="+mn-cs"/>
                        </a:rPr>
                        <a:t>The real self refers to the person's genuine and authentic self, including their true feelings, thoughts, desires, and experiences.</a:t>
                      </a:r>
                      <a:endParaRPr lang="en-US" sz="1600" dirty="0"/>
                    </a:p>
                  </a:txBody>
                  <a:tcPr/>
                </a:tc>
                <a:tc>
                  <a:txBody>
                    <a:bodyPr/>
                    <a:lstStyle/>
                    <a:p>
                      <a:r>
                        <a:rPr lang="en-US" sz="1600" b="0" i="0" kern="1200" dirty="0" smtClean="0">
                          <a:solidFill>
                            <a:schemeClr val="dk1"/>
                          </a:solidFill>
                          <a:effectLst/>
                          <a:latin typeface="+mn-lt"/>
                          <a:ea typeface="+mn-ea"/>
                          <a:cs typeface="+mn-cs"/>
                        </a:rPr>
                        <a:t>The ideal self represents the person's aspirations, goals, and the image of who they would like to become.</a:t>
                      </a:r>
                      <a:endParaRPr lang="en-US" sz="1600" dirty="0"/>
                    </a:p>
                  </a:txBody>
                  <a:tcPr/>
                </a:tc>
                <a:tc>
                  <a:txBody>
                    <a:bodyPr/>
                    <a:lstStyle/>
                    <a:p>
                      <a:r>
                        <a:rPr lang="en-US" sz="1600" b="0" i="0" kern="1200" dirty="0" smtClean="0">
                          <a:solidFill>
                            <a:schemeClr val="dk1"/>
                          </a:solidFill>
                          <a:effectLst/>
                          <a:latin typeface="+mn-lt"/>
                          <a:ea typeface="+mn-ea"/>
                          <a:cs typeface="+mn-cs"/>
                        </a:rPr>
                        <a:t>Congruence occurs when an individual's real </a:t>
                      </a:r>
                      <a:r>
                        <a:rPr lang="en-US" sz="1600" b="0" i="0" kern="1200" dirty="0" err="1" smtClean="0">
                          <a:solidFill>
                            <a:schemeClr val="dk1"/>
                          </a:solidFill>
                          <a:effectLst/>
                          <a:latin typeface="+mn-lt"/>
                          <a:ea typeface="+mn-ea"/>
                          <a:cs typeface="+mn-cs"/>
                        </a:rPr>
                        <a:t>self aligns</a:t>
                      </a:r>
                      <a:r>
                        <a:rPr lang="en-US" sz="1600" b="0" i="0" kern="1200" dirty="0" smtClean="0">
                          <a:solidFill>
                            <a:schemeClr val="dk1"/>
                          </a:solidFill>
                          <a:effectLst/>
                          <a:latin typeface="+mn-lt"/>
                          <a:ea typeface="+mn-ea"/>
                          <a:cs typeface="+mn-cs"/>
                        </a:rPr>
                        <a:t> closely with their ideal self. In other words, there is a high degree of consistency between how a person perceives themselves (real self) and their aspirations (ideal self).</a:t>
                      </a:r>
                      <a:endParaRPr lang="en-US" sz="1600" dirty="0"/>
                    </a:p>
                  </a:txBody>
                  <a:tcPr/>
                </a:tc>
                <a:tc>
                  <a:txBody>
                    <a:bodyPr/>
                    <a:lstStyle/>
                    <a:p>
                      <a:r>
                        <a:rPr lang="en-US" sz="1600" b="0" i="0" kern="1200" dirty="0" smtClean="0">
                          <a:solidFill>
                            <a:schemeClr val="dk1"/>
                          </a:solidFill>
                          <a:effectLst/>
                          <a:latin typeface="+mn-lt"/>
                          <a:ea typeface="+mn-ea"/>
                          <a:cs typeface="+mn-cs"/>
                        </a:rPr>
                        <a:t>Incongruence arises when there is a significant discrepancy between the real self and the ideal self.</a:t>
                      </a:r>
                      <a:endParaRPr lang="en-US" sz="1600" dirty="0"/>
                    </a:p>
                  </a:txBody>
                  <a:tcPr/>
                </a:tc>
                <a:extLst>
                  <a:ext uri="{0D108BD9-81ED-4DB2-BD59-A6C34878D82A}">
                    <a16:rowId xmlns:a16="http://schemas.microsoft.com/office/drawing/2014/main" val="2852906525"/>
                  </a:ext>
                </a:extLst>
              </a:tr>
              <a:tr h="370840">
                <a:tc>
                  <a:txBody>
                    <a:bodyPr/>
                    <a:lstStyle/>
                    <a:p>
                      <a:r>
                        <a:rPr lang="en-US" sz="1600" b="0" i="0" kern="1200" dirty="0" smtClean="0">
                          <a:solidFill>
                            <a:schemeClr val="dk1"/>
                          </a:solidFill>
                          <a:effectLst/>
                          <a:latin typeface="+mn-lt"/>
                          <a:ea typeface="+mn-ea"/>
                          <a:cs typeface="+mn-cs"/>
                        </a:rPr>
                        <a:t>It represents who the individual truly is, including their unique qualities, values, and emotions.</a:t>
                      </a:r>
                    </a:p>
                  </a:txBody>
                  <a:tcPr/>
                </a:tc>
                <a:tc>
                  <a:txBody>
                    <a:bodyPr/>
                    <a:lstStyle/>
                    <a:p>
                      <a:r>
                        <a:rPr lang="en-US" sz="1600" b="0" i="0" kern="1200" dirty="0" smtClean="0">
                          <a:solidFill>
                            <a:schemeClr val="dk1"/>
                          </a:solidFill>
                          <a:effectLst/>
                          <a:latin typeface="+mn-lt"/>
                          <a:ea typeface="+mn-ea"/>
                          <a:cs typeface="+mn-cs"/>
                        </a:rPr>
                        <a:t>It reflects the individual's vision of their best or ideal self, often shaped by societal and cultural influences, personal values, and goals.</a:t>
                      </a:r>
                      <a:endParaRPr lang="en-US" sz="1600" dirty="0"/>
                    </a:p>
                  </a:txBody>
                  <a:tcPr/>
                </a:tc>
                <a:tc>
                  <a:txBody>
                    <a:bodyPr/>
                    <a:lstStyle/>
                    <a:p>
                      <a:r>
                        <a:rPr lang="en-US" sz="1600" b="0" i="0" kern="1200" dirty="0" smtClean="0">
                          <a:solidFill>
                            <a:schemeClr val="dk1"/>
                          </a:solidFill>
                          <a:effectLst/>
                          <a:latin typeface="+mn-lt"/>
                          <a:ea typeface="+mn-ea"/>
                          <a:cs typeface="+mn-cs"/>
                        </a:rPr>
                        <a:t>Congruence leads to a sense of authenticity, self-acceptance, and psychological well-being.</a:t>
                      </a:r>
                      <a:endParaRPr lang="en-US" sz="1600" dirty="0"/>
                    </a:p>
                  </a:txBody>
                  <a:tcPr/>
                </a:tc>
                <a:tc>
                  <a:txBody>
                    <a:bodyPr/>
                    <a:lstStyle/>
                    <a:p>
                      <a:r>
                        <a:rPr lang="en-US" sz="1600" b="0" i="0" kern="1200" dirty="0" smtClean="0">
                          <a:solidFill>
                            <a:schemeClr val="dk1"/>
                          </a:solidFill>
                          <a:effectLst/>
                          <a:latin typeface="+mn-lt"/>
                          <a:ea typeface="+mn-ea"/>
                          <a:cs typeface="+mn-cs"/>
                        </a:rPr>
                        <a:t>Incongruence can result from societal pressures, unrealistic expectations, or a lack of self-acceptance.</a:t>
                      </a:r>
                      <a:endParaRPr lang="en-US" sz="1600" dirty="0"/>
                    </a:p>
                  </a:txBody>
                  <a:tcPr/>
                </a:tc>
                <a:extLst>
                  <a:ext uri="{0D108BD9-81ED-4DB2-BD59-A6C34878D82A}">
                    <a16:rowId xmlns:a16="http://schemas.microsoft.com/office/drawing/2014/main" val="1478627403"/>
                  </a:ext>
                </a:extLst>
              </a:tr>
              <a:tr h="370840">
                <a:tc>
                  <a:txBody>
                    <a:bodyPr/>
                    <a:lstStyle/>
                    <a:p>
                      <a:r>
                        <a:rPr lang="en-US" sz="1600" b="0" i="0" kern="1200" dirty="0" smtClean="0">
                          <a:solidFill>
                            <a:schemeClr val="dk1"/>
                          </a:solidFill>
                          <a:effectLst/>
                          <a:latin typeface="+mn-lt"/>
                          <a:ea typeface="+mn-ea"/>
                          <a:cs typeface="+mn-cs"/>
                        </a:rPr>
                        <a:t>In an ideal situation, the real self is congruent with the ideal self, meaning that one's self-concept aligns closely with their genuine experiences and feelings.</a:t>
                      </a:r>
                      <a:endParaRPr lang="en-US" sz="1600" dirty="0"/>
                    </a:p>
                  </a:txBody>
                  <a:tcPr/>
                </a:tc>
                <a:tc>
                  <a:txBody>
                    <a:bodyPr/>
                    <a:lstStyle/>
                    <a:p>
                      <a:r>
                        <a:rPr lang="en-US" sz="1600" b="0" i="0" kern="1200" dirty="0" smtClean="0">
                          <a:solidFill>
                            <a:schemeClr val="dk1"/>
                          </a:solidFill>
                          <a:effectLst/>
                          <a:latin typeface="+mn-lt"/>
                          <a:ea typeface="+mn-ea"/>
                          <a:cs typeface="+mn-cs"/>
                        </a:rPr>
                        <a:t>In a healthy and congruent individual, there is a reasonable alignment between the real self and the ideal self. However, some discrepancy is normal and can serve as motivation for personal growth.</a:t>
                      </a:r>
                      <a:endParaRPr lang="en-US" sz="1600" dirty="0"/>
                    </a:p>
                  </a:txBody>
                  <a:tcPr/>
                </a:tc>
                <a:tc>
                  <a:txBody>
                    <a:bodyPr/>
                    <a:lstStyle/>
                    <a:p>
                      <a:r>
                        <a:rPr lang="en-US" sz="1600" b="0" i="0" kern="1200" dirty="0" smtClean="0">
                          <a:solidFill>
                            <a:schemeClr val="dk1"/>
                          </a:solidFill>
                          <a:effectLst/>
                          <a:latin typeface="+mn-lt"/>
                          <a:ea typeface="+mn-ea"/>
                          <a:cs typeface="+mn-cs"/>
                        </a:rPr>
                        <a:t>It allows individuals to openly and honestly express their thoughts and emotions, without feeling the need to hide or deny them.</a:t>
                      </a:r>
                      <a:endParaRPr lang="en-US" sz="1600" dirty="0"/>
                    </a:p>
                  </a:txBody>
                  <a:tcPr/>
                </a:tc>
                <a:tc>
                  <a:txBody>
                    <a:bodyPr/>
                    <a:lstStyle/>
                    <a:p>
                      <a:r>
                        <a:rPr lang="en-US" sz="1600" b="0" i="0" kern="1200" dirty="0" smtClean="0">
                          <a:solidFill>
                            <a:schemeClr val="dk1"/>
                          </a:solidFill>
                          <a:effectLst/>
                          <a:latin typeface="+mn-lt"/>
                          <a:ea typeface="+mn-ea"/>
                          <a:cs typeface="+mn-cs"/>
                        </a:rPr>
                        <a:t>It often leads to inner conflict, anxiety, and emotional distress because individuals may feel compelled to hide or deny their true selves to align with their ideal self.</a:t>
                      </a:r>
                      <a:endParaRPr lang="en-US" sz="1600" dirty="0"/>
                    </a:p>
                  </a:txBody>
                  <a:tcPr/>
                </a:tc>
                <a:extLst>
                  <a:ext uri="{0D108BD9-81ED-4DB2-BD59-A6C34878D82A}">
                    <a16:rowId xmlns:a16="http://schemas.microsoft.com/office/drawing/2014/main" val="184201347"/>
                  </a:ext>
                </a:extLst>
              </a:tr>
            </a:tbl>
          </a:graphicData>
        </a:graphic>
      </p:graphicFrame>
    </p:spTree>
    <p:extLst>
      <p:ext uri="{BB962C8B-B14F-4D97-AF65-F5344CB8AC3E}">
        <p14:creationId xmlns:p14="http://schemas.microsoft.com/office/powerpoint/2010/main" val="3762071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1132" y="1919967"/>
            <a:ext cx="7567212" cy="4807405"/>
          </a:xfrm>
        </p:spPr>
      </p:pic>
    </p:spTree>
    <p:extLst>
      <p:ext uri="{BB962C8B-B14F-4D97-AF65-F5344CB8AC3E}">
        <p14:creationId xmlns:p14="http://schemas.microsoft.com/office/powerpoint/2010/main" val="2050868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581192" y="2402565"/>
            <a:ext cx="11029615" cy="3678303"/>
          </a:xfrm>
        </p:spPr>
        <p:txBody>
          <a:bodyPr>
            <a:noAutofit/>
          </a:bodyPr>
          <a:lstStyle/>
          <a:p>
            <a:pPr marL="0" indent="0">
              <a:buNone/>
            </a:pPr>
            <a:r>
              <a:rPr lang="en-US" sz="1600" b="1" dirty="0" smtClean="0"/>
              <a:t>Example</a:t>
            </a:r>
            <a:r>
              <a:rPr lang="en-US" sz="1600" b="1" dirty="0"/>
              <a:t>:</a:t>
            </a:r>
            <a:endParaRPr lang="en-US" sz="1600" dirty="0"/>
          </a:p>
          <a:p>
            <a:pPr marL="0" indent="0">
              <a:buNone/>
            </a:pPr>
            <a:r>
              <a:rPr lang="en-US" sz="1600" dirty="0"/>
              <a:t>Imagine a person named Sarah:</a:t>
            </a:r>
          </a:p>
          <a:p>
            <a:pPr marL="0" indent="0">
              <a:buNone/>
            </a:pPr>
            <a:r>
              <a:rPr lang="en-US" sz="1600" b="1" dirty="0"/>
              <a:t>Real Self (Authentic Self):</a:t>
            </a:r>
            <a:r>
              <a:rPr lang="en-US" sz="1600" dirty="0"/>
              <a:t> Sarah's real self includes her actual qualities, emotions, and experiences. She's naturally introverted, enjoys quiet evenings with a few close friends, and has a passion for art. She values authenticity and meaningful relationships.</a:t>
            </a:r>
          </a:p>
          <a:p>
            <a:pPr marL="0" indent="0">
              <a:buNone/>
            </a:pPr>
            <a:r>
              <a:rPr lang="en-US" sz="1600" b="1" dirty="0"/>
              <a:t>Ideal Self (Aspirational Self):</a:t>
            </a:r>
            <a:r>
              <a:rPr lang="en-US" sz="1600" dirty="0"/>
              <a:t> Sarah's ideal self is her vision of who she would like to be. She aspires to be more outgoing, attend large social gatherings regularly, and become a successful artist with a strong online presence. She believes that she should be more extroverted to achieve these goals.</a:t>
            </a:r>
          </a:p>
          <a:p>
            <a:pPr marL="0" indent="0">
              <a:buNone/>
            </a:pPr>
            <a:r>
              <a:rPr lang="en-US" sz="1600" dirty="0"/>
              <a:t>Now, let's consider the congruence and incongruence:</a:t>
            </a:r>
          </a:p>
          <a:p>
            <a:pPr marL="0" indent="0">
              <a:buNone/>
            </a:pPr>
            <a:r>
              <a:rPr lang="en-US" sz="1600" b="1" dirty="0"/>
              <a:t>Congruence:</a:t>
            </a:r>
            <a:r>
              <a:rPr lang="en-US" sz="1600" dirty="0"/>
              <a:t> In areas where Sarah's real </a:t>
            </a:r>
            <a:r>
              <a:rPr lang="en-US" sz="1600" dirty="0" err="1"/>
              <a:t>self aligns</a:t>
            </a:r>
            <a:r>
              <a:rPr lang="en-US" sz="1600" dirty="0"/>
              <a:t> with her ideal self, there is congruence. For instance, her passion for art aligns with her aspiration to be a successful artist. In this aspect, she feels authentic and satisfied with her pursuits.</a:t>
            </a:r>
          </a:p>
          <a:p>
            <a:pPr marL="0" indent="0">
              <a:buNone/>
            </a:pPr>
            <a:r>
              <a:rPr lang="en-US" sz="1600" b="1" dirty="0"/>
              <a:t>Incongruence:</a:t>
            </a:r>
            <a:r>
              <a:rPr lang="en-US" sz="1600" dirty="0"/>
              <a:t> However, there's incongruence in areas where her real </a:t>
            </a:r>
            <a:r>
              <a:rPr lang="en-US" sz="1600" dirty="0" err="1"/>
              <a:t>self differs</a:t>
            </a:r>
            <a:r>
              <a:rPr lang="en-US" sz="1600" dirty="0"/>
              <a:t> significantly from her ideal self. For instance, Sarah's introverted nature clashes with her aspiration to be more extroverted and attend large social gatherings regularly. This incongruence may lead to inner conflict, anxiety, and feelings of inadequacy.</a:t>
            </a:r>
          </a:p>
          <a:p>
            <a:pPr marL="0" indent="0">
              <a:buNone/>
            </a:pPr>
            <a:endParaRPr lang="en-US" sz="1600" dirty="0"/>
          </a:p>
        </p:txBody>
      </p:sp>
    </p:spTree>
    <p:extLst>
      <p:ext uri="{BB962C8B-B14F-4D97-AF65-F5344CB8AC3E}">
        <p14:creationId xmlns:p14="http://schemas.microsoft.com/office/powerpoint/2010/main" val="3621160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635" y="624078"/>
            <a:ext cx="9443720" cy="1054135"/>
          </a:xfrm>
          <a:prstGeom prst="rect">
            <a:avLst/>
          </a:prstGeom>
        </p:spPr>
        <p:txBody>
          <a:bodyPr vert="horz" wrap="square" lIns="0" tIns="53340" rIns="0" bIns="0" rtlCol="0">
            <a:spAutoFit/>
          </a:bodyPr>
          <a:lstStyle/>
          <a:p>
            <a:pPr marL="12700" marR="5080">
              <a:lnSpc>
                <a:spcPts val="2600"/>
              </a:lnSpc>
              <a:spcBef>
                <a:spcPts val="420"/>
              </a:spcBef>
            </a:pPr>
            <a:r>
              <a:rPr sz="2400" b="1" dirty="0">
                <a:solidFill>
                  <a:schemeClr val="bg1"/>
                </a:solidFill>
                <a:latin typeface="+mj-lt"/>
                <a:cs typeface="Comic Sans MS"/>
              </a:rPr>
              <a:t>Many </a:t>
            </a:r>
            <a:r>
              <a:rPr sz="2400" b="1" spc="-5" dirty="0">
                <a:solidFill>
                  <a:schemeClr val="bg1"/>
                </a:solidFill>
                <a:latin typeface="+mj-lt"/>
                <a:cs typeface="Comic Sans MS"/>
              </a:rPr>
              <a:t>psychologists when </a:t>
            </a:r>
            <a:r>
              <a:rPr sz="2400" b="1" dirty="0">
                <a:solidFill>
                  <a:schemeClr val="bg1"/>
                </a:solidFill>
                <a:latin typeface="+mj-lt"/>
                <a:cs typeface="Comic Sans MS"/>
              </a:rPr>
              <a:t>agreed </a:t>
            </a:r>
            <a:r>
              <a:rPr sz="2400" b="1" spc="-5" dirty="0">
                <a:solidFill>
                  <a:schemeClr val="bg1"/>
                </a:solidFill>
                <a:latin typeface="+mj-lt"/>
                <a:cs typeface="Comic Sans MS"/>
              </a:rPr>
              <a:t>on </a:t>
            </a:r>
            <a:r>
              <a:rPr sz="2400" b="1" dirty="0">
                <a:solidFill>
                  <a:schemeClr val="bg1"/>
                </a:solidFill>
                <a:latin typeface="+mj-lt"/>
                <a:cs typeface="Comic Sans MS"/>
              </a:rPr>
              <a:t>one </a:t>
            </a:r>
            <a:r>
              <a:rPr sz="2400" b="1" spc="-5" dirty="0">
                <a:solidFill>
                  <a:schemeClr val="bg1"/>
                </a:solidFill>
                <a:latin typeface="+mj-lt"/>
                <a:cs typeface="Comic Sans MS"/>
              </a:rPr>
              <a:t>discipline, presented </a:t>
            </a:r>
            <a:r>
              <a:rPr sz="2400" b="1" dirty="0">
                <a:solidFill>
                  <a:schemeClr val="bg1"/>
                </a:solidFill>
                <a:latin typeface="+mj-lt"/>
                <a:cs typeface="Comic Sans MS"/>
              </a:rPr>
              <a:t>a </a:t>
            </a:r>
            <a:r>
              <a:rPr sz="2400" b="1" spc="-1030" dirty="0">
                <a:solidFill>
                  <a:schemeClr val="bg1"/>
                </a:solidFill>
                <a:latin typeface="+mj-lt"/>
                <a:cs typeface="Comic Sans MS"/>
              </a:rPr>
              <a:t> </a:t>
            </a:r>
            <a:r>
              <a:rPr sz="2400" b="1" dirty="0">
                <a:solidFill>
                  <a:schemeClr val="bg1"/>
                </a:solidFill>
                <a:latin typeface="+mj-lt"/>
                <a:cs typeface="Comic Sans MS"/>
              </a:rPr>
              <a:t>school </a:t>
            </a:r>
            <a:r>
              <a:rPr sz="2400" b="1" spc="-5" dirty="0">
                <a:solidFill>
                  <a:schemeClr val="bg1"/>
                </a:solidFill>
                <a:latin typeface="+mj-lt"/>
                <a:cs typeface="Comic Sans MS"/>
              </a:rPr>
              <a:t>of </a:t>
            </a:r>
            <a:r>
              <a:rPr sz="2400" b="1" spc="-5" dirty="0" smtClean="0">
                <a:solidFill>
                  <a:schemeClr val="bg1"/>
                </a:solidFill>
                <a:latin typeface="+mj-lt"/>
                <a:cs typeface="Comic Sans MS"/>
              </a:rPr>
              <a:t>thought</a:t>
            </a:r>
            <a:r>
              <a:rPr lang="en-US" sz="2400" b="1" spc="-5" dirty="0" smtClean="0">
                <a:solidFill>
                  <a:schemeClr val="bg1"/>
                </a:solidFill>
                <a:latin typeface="+mj-lt"/>
                <a:cs typeface="Comic Sans MS"/>
              </a:rPr>
              <a:t>.</a:t>
            </a:r>
            <a:r>
              <a:rPr sz="2400" b="1" spc="-5" dirty="0" smtClean="0">
                <a:solidFill>
                  <a:schemeClr val="bg1"/>
                </a:solidFill>
                <a:latin typeface="+mj-lt"/>
                <a:cs typeface="Comic Sans MS"/>
              </a:rPr>
              <a:t> </a:t>
            </a:r>
            <a:r>
              <a:rPr sz="2400" b="1" spc="-10" dirty="0">
                <a:solidFill>
                  <a:schemeClr val="bg1"/>
                </a:solidFill>
                <a:latin typeface="+mj-lt"/>
                <a:cs typeface="Comic Sans MS"/>
              </a:rPr>
              <a:t>In </a:t>
            </a:r>
            <a:r>
              <a:rPr sz="2400" b="1" dirty="0">
                <a:solidFill>
                  <a:schemeClr val="bg1"/>
                </a:solidFill>
                <a:latin typeface="+mj-lt"/>
                <a:cs typeface="Comic Sans MS"/>
              </a:rPr>
              <a:t>late </a:t>
            </a:r>
            <a:r>
              <a:rPr sz="2400" b="1" spc="-5" dirty="0">
                <a:solidFill>
                  <a:schemeClr val="bg1"/>
                </a:solidFill>
                <a:latin typeface="+mj-lt"/>
                <a:cs typeface="Comic Sans MS"/>
              </a:rPr>
              <a:t>19th </a:t>
            </a:r>
            <a:r>
              <a:rPr sz="2400" b="1" dirty="0">
                <a:solidFill>
                  <a:schemeClr val="bg1"/>
                </a:solidFill>
                <a:latin typeface="+mj-lt"/>
                <a:cs typeface="Comic Sans MS"/>
              </a:rPr>
              <a:t>and </a:t>
            </a:r>
            <a:r>
              <a:rPr sz="2400" b="1" spc="-10" dirty="0">
                <a:solidFill>
                  <a:schemeClr val="bg1"/>
                </a:solidFill>
                <a:latin typeface="+mj-lt"/>
                <a:cs typeface="Comic Sans MS"/>
              </a:rPr>
              <a:t>20th </a:t>
            </a:r>
            <a:r>
              <a:rPr sz="2400" b="1" spc="-5" dirty="0">
                <a:solidFill>
                  <a:schemeClr val="bg1"/>
                </a:solidFill>
                <a:latin typeface="+mj-lt"/>
                <a:cs typeface="Comic Sans MS"/>
              </a:rPr>
              <a:t>century, </a:t>
            </a:r>
            <a:r>
              <a:rPr sz="2400" b="1" spc="-10" dirty="0">
                <a:solidFill>
                  <a:schemeClr val="bg1"/>
                </a:solidFill>
                <a:latin typeface="+mj-lt"/>
                <a:cs typeface="Comic Sans MS"/>
              </a:rPr>
              <a:t>the following </a:t>
            </a:r>
            <a:r>
              <a:rPr sz="2400" b="1" spc="-1030" dirty="0">
                <a:solidFill>
                  <a:schemeClr val="bg1"/>
                </a:solidFill>
                <a:latin typeface="+mj-lt"/>
                <a:cs typeface="Comic Sans MS"/>
              </a:rPr>
              <a:t> </a:t>
            </a:r>
            <a:r>
              <a:rPr sz="2400" b="1" spc="-5" dirty="0">
                <a:solidFill>
                  <a:schemeClr val="bg1"/>
                </a:solidFill>
                <a:latin typeface="+mj-lt"/>
                <a:cs typeface="Comic Sans MS"/>
              </a:rPr>
              <a:t>schools</a:t>
            </a:r>
            <a:r>
              <a:rPr sz="2400" b="1" spc="-30" dirty="0">
                <a:solidFill>
                  <a:schemeClr val="bg1"/>
                </a:solidFill>
                <a:latin typeface="+mj-lt"/>
                <a:cs typeface="Comic Sans MS"/>
              </a:rPr>
              <a:t> </a:t>
            </a:r>
            <a:r>
              <a:rPr sz="2400" b="1" spc="-15" dirty="0">
                <a:solidFill>
                  <a:schemeClr val="bg1"/>
                </a:solidFill>
                <a:latin typeface="+mj-lt"/>
                <a:cs typeface="Comic Sans MS"/>
              </a:rPr>
              <a:t>emerged:</a:t>
            </a:r>
            <a:endParaRPr sz="2400" b="1" dirty="0">
              <a:solidFill>
                <a:schemeClr val="bg1"/>
              </a:solidFill>
              <a:latin typeface="+mj-lt"/>
              <a:cs typeface="Comic Sans MS"/>
            </a:endParaRPr>
          </a:p>
        </p:txBody>
      </p:sp>
      <p:grpSp>
        <p:nvGrpSpPr>
          <p:cNvPr id="3" name="object 3"/>
          <p:cNvGrpSpPr/>
          <p:nvPr/>
        </p:nvGrpSpPr>
        <p:grpSpPr>
          <a:xfrm>
            <a:off x="1225042" y="1942846"/>
            <a:ext cx="2821305" cy="823594"/>
            <a:chOff x="1225042" y="1942846"/>
            <a:chExt cx="2821305" cy="823594"/>
          </a:xfrm>
        </p:grpSpPr>
        <p:sp>
          <p:nvSpPr>
            <p:cNvPr id="4" name="object 4"/>
            <p:cNvSpPr/>
            <p:nvPr/>
          </p:nvSpPr>
          <p:spPr>
            <a:xfrm>
              <a:off x="1231391" y="1949196"/>
              <a:ext cx="2808605" cy="810895"/>
            </a:xfrm>
            <a:custGeom>
              <a:avLst/>
              <a:gdLst/>
              <a:ahLst/>
              <a:cxnLst/>
              <a:rect l="l" t="t" r="r" b="b"/>
              <a:pathLst>
                <a:path w="2808604" h="810894">
                  <a:moveTo>
                    <a:pt x="2673096" y="0"/>
                  </a:moveTo>
                  <a:lnTo>
                    <a:pt x="135128" y="0"/>
                  </a:lnTo>
                  <a:lnTo>
                    <a:pt x="92329" y="6857"/>
                  </a:lnTo>
                  <a:lnTo>
                    <a:pt x="55245" y="26034"/>
                  </a:lnTo>
                  <a:lnTo>
                    <a:pt x="26047" y="55244"/>
                  </a:lnTo>
                  <a:lnTo>
                    <a:pt x="6883" y="92328"/>
                  </a:lnTo>
                  <a:lnTo>
                    <a:pt x="0" y="135127"/>
                  </a:lnTo>
                  <a:lnTo>
                    <a:pt x="0" y="675513"/>
                  </a:lnTo>
                  <a:lnTo>
                    <a:pt x="6883" y="718312"/>
                  </a:lnTo>
                  <a:lnTo>
                    <a:pt x="26047" y="755395"/>
                  </a:lnTo>
                  <a:lnTo>
                    <a:pt x="55245" y="784605"/>
                  </a:lnTo>
                  <a:lnTo>
                    <a:pt x="92329" y="803782"/>
                  </a:lnTo>
                  <a:lnTo>
                    <a:pt x="135128" y="810640"/>
                  </a:lnTo>
                  <a:lnTo>
                    <a:pt x="2673096" y="810640"/>
                  </a:lnTo>
                  <a:lnTo>
                    <a:pt x="2715895" y="803782"/>
                  </a:lnTo>
                  <a:lnTo>
                    <a:pt x="2752979" y="784605"/>
                  </a:lnTo>
                  <a:lnTo>
                    <a:pt x="2782189" y="755395"/>
                  </a:lnTo>
                  <a:lnTo>
                    <a:pt x="2801366" y="718312"/>
                  </a:lnTo>
                  <a:lnTo>
                    <a:pt x="2808224" y="675513"/>
                  </a:lnTo>
                  <a:lnTo>
                    <a:pt x="2808224" y="135127"/>
                  </a:lnTo>
                  <a:lnTo>
                    <a:pt x="2801366" y="92328"/>
                  </a:lnTo>
                  <a:lnTo>
                    <a:pt x="2782189" y="55244"/>
                  </a:lnTo>
                  <a:lnTo>
                    <a:pt x="2752979" y="26034"/>
                  </a:lnTo>
                  <a:lnTo>
                    <a:pt x="2715895" y="6857"/>
                  </a:lnTo>
                  <a:lnTo>
                    <a:pt x="2673096" y="0"/>
                  </a:lnTo>
                  <a:close/>
                </a:path>
              </a:pathLst>
            </a:custGeom>
            <a:solidFill>
              <a:srgbClr val="FFE699"/>
            </a:solidFill>
          </p:spPr>
          <p:txBody>
            <a:bodyPr wrap="square" lIns="0" tIns="0" rIns="0" bIns="0" rtlCol="0"/>
            <a:lstStyle/>
            <a:p>
              <a:endParaRPr/>
            </a:p>
          </p:txBody>
        </p:sp>
        <p:sp>
          <p:nvSpPr>
            <p:cNvPr id="5" name="object 5"/>
            <p:cNvSpPr/>
            <p:nvPr/>
          </p:nvSpPr>
          <p:spPr>
            <a:xfrm>
              <a:off x="1231391" y="1949196"/>
              <a:ext cx="2808605" cy="810895"/>
            </a:xfrm>
            <a:custGeom>
              <a:avLst/>
              <a:gdLst/>
              <a:ahLst/>
              <a:cxnLst/>
              <a:rect l="l" t="t" r="r" b="b"/>
              <a:pathLst>
                <a:path w="2808604" h="810894">
                  <a:moveTo>
                    <a:pt x="0" y="135127"/>
                  </a:moveTo>
                  <a:lnTo>
                    <a:pt x="6883" y="92328"/>
                  </a:lnTo>
                  <a:lnTo>
                    <a:pt x="26047" y="55244"/>
                  </a:lnTo>
                  <a:lnTo>
                    <a:pt x="55245" y="26034"/>
                  </a:lnTo>
                  <a:lnTo>
                    <a:pt x="92329" y="6857"/>
                  </a:lnTo>
                  <a:lnTo>
                    <a:pt x="135128" y="0"/>
                  </a:lnTo>
                  <a:lnTo>
                    <a:pt x="2673096" y="0"/>
                  </a:lnTo>
                  <a:lnTo>
                    <a:pt x="2715895" y="6857"/>
                  </a:lnTo>
                  <a:lnTo>
                    <a:pt x="2752979" y="26034"/>
                  </a:lnTo>
                  <a:lnTo>
                    <a:pt x="2782189" y="55244"/>
                  </a:lnTo>
                  <a:lnTo>
                    <a:pt x="2801366" y="92328"/>
                  </a:lnTo>
                  <a:lnTo>
                    <a:pt x="2808224" y="135127"/>
                  </a:lnTo>
                  <a:lnTo>
                    <a:pt x="2808224" y="675513"/>
                  </a:lnTo>
                  <a:lnTo>
                    <a:pt x="2801366" y="718312"/>
                  </a:lnTo>
                  <a:lnTo>
                    <a:pt x="2782189" y="755395"/>
                  </a:lnTo>
                  <a:lnTo>
                    <a:pt x="2752979" y="784605"/>
                  </a:lnTo>
                  <a:lnTo>
                    <a:pt x="2715895" y="803782"/>
                  </a:lnTo>
                  <a:lnTo>
                    <a:pt x="2673096" y="810640"/>
                  </a:lnTo>
                  <a:lnTo>
                    <a:pt x="135128" y="810640"/>
                  </a:lnTo>
                  <a:lnTo>
                    <a:pt x="92329" y="803782"/>
                  </a:lnTo>
                  <a:lnTo>
                    <a:pt x="55245" y="784605"/>
                  </a:lnTo>
                  <a:lnTo>
                    <a:pt x="26047" y="755395"/>
                  </a:lnTo>
                  <a:lnTo>
                    <a:pt x="6883" y="718312"/>
                  </a:lnTo>
                  <a:lnTo>
                    <a:pt x="0" y="675513"/>
                  </a:lnTo>
                  <a:lnTo>
                    <a:pt x="0" y="135127"/>
                  </a:lnTo>
                  <a:close/>
                </a:path>
              </a:pathLst>
            </a:custGeom>
            <a:ln w="12698">
              <a:solidFill>
                <a:srgbClr val="000000"/>
              </a:solidFill>
            </a:ln>
          </p:spPr>
          <p:txBody>
            <a:bodyPr wrap="square" lIns="0" tIns="0" rIns="0" bIns="0" rtlCol="0"/>
            <a:lstStyle/>
            <a:p>
              <a:endParaRPr/>
            </a:p>
          </p:txBody>
        </p:sp>
      </p:grpSp>
      <p:sp>
        <p:nvSpPr>
          <p:cNvPr id="6" name="object 6"/>
          <p:cNvSpPr txBox="1"/>
          <p:nvPr/>
        </p:nvSpPr>
        <p:spPr>
          <a:xfrm>
            <a:off x="1665477" y="2083435"/>
            <a:ext cx="1925955" cy="452120"/>
          </a:xfrm>
          <a:prstGeom prst="rect">
            <a:avLst/>
          </a:prstGeom>
        </p:spPr>
        <p:txBody>
          <a:bodyPr vert="horz" wrap="square" lIns="0" tIns="12065" rIns="0" bIns="0" rtlCol="0">
            <a:spAutoFit/>
          </a:bodyPr>
          <a:lstStyle/>
          <a:p>
            <a:pPr marL="12700">
              <a:lnSpc>
                <a:spcPct val="100000"/>
              </a:lnSpc>
              <a:spcBef>
                <a:spcPts val="95"/>
              </a:spcBef>
            </a:pPr>
            <a:r>
              <a:rPr lang="en-US" sz="2800" spc="-15" dirty="0">
                <a:latin typeface="Times New Roman"/>
                <a:cs typeface="Times New Roman"/>
              </a:rPr>
              <a:t>Structuralism</a:t>
            </a:r>
            <a:endParaRPr lang="en-US" sz="2800" dirty="0">
              <a:latin typeface="Times New Roman"/>
              <a:cs typeface="Times New Roman"/>
            </a:endParaRPr>
          </a:p>
        </p:txBody>
      </p:sp>
      <p:grpSp>
        <p:nvGrpSpPr>
          <p:cNvPr id="7" name="object 7"/>
          <p:cNvGrpSpPr/>
          <p:nvPr/>
        </p:nvGrpSpPr>
        <p:grpSpPr>
          <a:xfrm>
            <a:off x="5161534" y="1819401"/>
            <a:ext cx="2478405" cy="849630"/>
            <a:chOff x="5161534" y="1819401"/>
            <a:chExt cx="2478405" cy="849630"/>
          </a:xfrm>
        </p:grpSpPr>
        <p:sp>
          <p:nvSpPr>
            <p:cNvPr id="8" name="object 8"/>
            <p:cNvSpPr/>
            <p:nvPr/>
          </p:nvSpPr>
          <p:spPr>
            <a:xfrm>
              <a:off x="5167884" y="1825751"/>
              <a:ext cx="2465705" cy="836930"/>
            </a:xfrm>
            <a:custGeom>
              <a:avLst/>
              <a:gdLst/>
              <a:ahLst/>
              <a:cxnLst/>
              <a:rect l="l" t="t" r="r" b="b"/>
              <a:pathLst>
                <a:path w="2465704" h="836930">
                  <a:moveTo>
                    <a:pt x="2325877" y="0"/>
                  </a:moveTo>
                  <a:lnTo>
                    <a:pt x="139445" y="0"/>
                  </a:lnTo>
                  <a:lnTo>
                    <a:pt x="95376" y="7112"/>
                  </a:lnTo>
                  <a:lnTo>
                    <a:pt x="57150" y="26924"/>
                  </a:lnTo>
                  <a:lnTo>
                    <a:pt x="26924" y="57150"/>
                  </a:lnTo>
                  <a:lnTo>
                    <a:pt x="7112" y="95376"/>
                  </a:lnTo>
                  <a:lnTo>
                    <a:pt x="0" y="139446"/>
                  </a:lnTo>
                  <a:lnTo>
                    <a:pt x="0" y="696976"/>
                  </a:lnTo>
                  <a:lnTo>
                    <a:pt x="7112" y="741045"/>
                  </a:lnTo>
                  <a:lnTo>
                    <a:pt x="26924" y="779272"/>
                  </a:lnTo>
                  <a:lnTo>
                    <a:pt x="57150" y="809498"/>
                  </a:lnTo>
                  <a:lnTo>
                    <a:pt x="95376" y="829310"/>
                  </a:lnTo>
                  <a:lnTo>
                    <a:pt x="139445" y="836422"/>
                  </a:lnTo>
                  <a:lnTo>
                    <a:pt x="2325877" y="836422"/>
                  </a:lnTo>
                  <a:lnTo>
                    <a:pt x="2369946" y="829310"/>
                  </a:lnTo>
                  <a:lnTo>
                    <a:pt x="2408173" y="809498"/>
                  </a:lnTo>
                  <a:lnTo>
                    <a:pt x="2438399" y="779272"/>
                  </a:lnTo>
                  <a:lnTo>
                    <a:pt x="2458212" y="741045"/>
                  </a:lnTo>
                  <a:lnTo>
                    <a:pt x="2465323" y="696976"/>
                  </a:lnTo>
                  <a:lnTo>
                    <a:pt x="2465323" y="139446"/>
                  </a:lnTo>
                  <a:lnTo>
                    <a:pt x="2458212" y="95376"/>
                  </a:lnTo>
                  <a:lnTo>
                    <a:pt x="2438399" y="57150"/>
                  </a:lnTo>
                  <a:lnTo>
                    <a:pt x="2408173" y="26924"/>
                  </a:lnTo>
                  <a:lnTo>
                    <a:pt x="2369946" y="7112"/>
                  </a:lnTo>
                  <a:lnTo>
                    <a:pt x="2325877" y="0"/>
                  </a:lnTo>
                  <a:close/>
                </a:path>
              </a:pathLst>
            </a:custGeom>
            <a:solidFill>
              <a:srgbClr val="9DC3E6"/>
            </a:solidFill>
          </p:spPr>
          <p:txBody>
            <a:bodyPr wrap="square" lIns="0" tIns="0" rIns="0" bIns="0" rtlCol="0"/>
            <a:lstStyle/>
            <a:p>
              <a:endParaRPr/>
            </a:p>
          </p:txBody>
        </p:sp>
        <p:sp>
          <p:nvSpPr>
            <p:cNvPr id="9" name="object 9"/>
            <p:cNvSpPr/>
            <p:nvPr/>
          </p:nvSpPr>
          <p:spPr>
            <a:xfrm>
              <a:off x="5167884" y="1825751"/>
              <a:ext cx="2465705" cy="836930"/>
            </a:xfrm>
            <a:custGeom>
              <a:avLst/>
              <a:gdLst/>
              <a:ahLst/>
              <a:cxnLst/>
              <a:rect l="l" t="t" r="r" b="b"/>
              <a:pathLst>
                <a:path w="2465704" h="836930">
                  <a:moveTo>
                    <a:pt x="0" y="139446"/>
                  </a:moveTo>
                  <a:lnTo>
                    <a:pt x="7112" y="95376"/>
                  </a:lnTo>
                  <a:lnTo>
                    <a:pt x="26924" y="57150"/>
                  </a:lnTo>
                  <a:lnTo>
                    <a:pt x="57150" y="26924"/>
                  </a:lnTo>
                  <a:lnTo>
                    <a:pt x="95376" y="7112"/>
                  </a:lnTo>
                  <a:lnTo>
                    <a:pt x="139445" y="0"/>
                  </a:lnTo>
                  <a:lnTo>
                    <a:pt x="2325877" y="0"/>
                  </a:lnTo>
                  <a:lnTo>
                    <a:pt x="2369946" y="7112"/>
                  </a:lnTo>
                  <a:lnTo>
                    <a:pt x="2408173" y="26924"/>
                  </a:lnTo>
                  <a:lnTo>
                    <a:pt x="2438399" y="57150"/>
                  </a:lnTo>
                  <a:lnTo>
                    <a:pt x="2458212" y="95376"/>
                  </a:lnTo>
                  <a:lnTo>
                    <a:pt x="2465323" y="139446"/>
                  </a:lnTo>
                  <a:lnTo>
                    <a:pt x="2465323" y="696976"/>
                  </a:lnTo>
                  <a:lnTo>
                    <a:pt x="2458212" y="741045"/>
                  </a:lnTo>
                  <a:lnTo>
                    <a:pt x="2438399" y="779272"/>
                  </a:lnTo>
                  <a:lnTo>
                    <a:pt x="2408173" y="809498"/>
                  </a:lnTo>
                  <a:lnTo>
                    <a:pt x="2369946" y="829310"/>
                  </a:lnTo>
                  <a:lnTo>
                    <a:pt x="2325877" y="836422"/>
                  </a:lnTo>
                  <a:lnTo>
                    <a:pt x="139445" y="836422"/>
                  </a:lnTo>
                  <a:lnTo>
                    <a:pt x="95376" y="829310"/>
                  </a:lnTo>
                  <a:lnTo>
                    <a:pt x="57150" y="809498"/>
                  </a:lnTo>
                  <a:lnTo>
                    <a:pt x="26924" y="779272"/>
                  </a:lnTo>
                  <a:lnTo>
                    <a:pt x="7112" y="741045"/>
                  </a:lnTo>
                  <a:lnTo>
                    <a:pt x="0" y="696976"/>
                  </a:lnTo>
                  <a:lnTo>
                    <a:pt x="0" y="139446"/>
                  </a:lnTo>
                  <a:close/>
                </a:path>
              </a:pathLst>
            </a:custGeom>
            <a:ln w="12699">
              <a:solidFill>
                <a:srgbClr val="000000"/>
              </a:solidFill>
            </a:ln>
          </p:spPr>
          <p:txBody>
            <a:bodyPr wrap="square" lIns="0" tIns="0" rIns="0" bIns="0" rtlCol="0"/>
            <a:lstStyle/>
            <a:p>
              <a:endParaRPr/>
            </a:p>
          </p:txBody>
        </p:sp>
      </p:grpSp>
      <p:grpSp>
        <p:nvGrpSpPr>
          <p:cNvPr id="10" name="object 10"/>
          <p:cNvGrpSpPr/>
          <p:nvPr/>
        </p:nvGrpSpPr>
        <p:grpSpPr>
          <a:xfrm>
            <a:off x="8604250" y="1819401"/>
            <a:ext cx="2489200" cy="849630"/>
            <a:chOff x="8604250" y="1819401"/>
            <a:chExt cx="2489200" cy="849630"/>
          </a:xfrm>
        </p:grpSpPr>
        <p:sp>
          <p:nvSpPr>
            <p:cNvPr id="11" name="object 11"/>
            <p:cNvSpPr/>
            <p:nvPr/>
          </p:nvSpPr>
          <p:spPr>
            <a:xfrm>
              <a:off x="8610600" y="1825751"/>
              <a:ext cx="2476500" cy="836930"/>
            </a:xfrm>
            <a:custGeom>
              <a:avLst/>
              <a:gdLst/>
              <a:ahLst/>
              <a:cxnLst/>
              <a:rect l="l" t="t" r="r" b="b"/>
              <a:pathLst>
                <a:path w="2476500" h="836930">
                  <a:moveTo>
                    <a:pt x="2337054" y="0"/>
                  </a:moveTo>
                  <a:lnTo>
                    <a:pt x="139446" y="0"/>
                  </a:lnTo>
                  <a:lnTo>
                    <a:pt x="95376" y="7112"/>
                  </a:lnTo>
                  <a:lnTo>
                    <a:pt x="57150" y="26924"/>
                  </a:lnTo>
                  <a:lnTo>
                    <a:pt x="26924" y="57150"/>
                  </a:lnTo>
                  <a:lnTo>
                    <a:pt x="7111" y="95376"/>
                  </a:lnTo>
                  <a:lnTo>
                    <a:pt x="0" y="139446"/>
                  </a:lnTo>
                  <a:lnTo>
                    <a:pt x="0" y="696976"/>
                  </a:lnTo>
                  <a:lnTo>
                    <a:pt x="7111" y="741045"/>
                  </a:lnTo>
                  <a:lnTo>
                    <a:pt x="26924" y="779272"/>
                  </a:lnTo>
                  <a:lnTo>
                    <a:pt x="57150" y="809498"/>
                  </a:lnTo>
                  <a:lnTo>
                    <a:pt x="95376" y="829310"/>
                  </a:lnTo>
                  <a:lnTo>
                    <a:pt x="139446" y="836422"/>
                  </a:lnTo>
                  <a:lnTo>
                    <a:pt x="2337054" y="836422"/>
                  </a:lnTo>
                  <a:lnTo>
                    <a:pt x="2381123" y="829310"/>
                  </a:lnTo>
                  <a:lnTo>
                    <a:pt x="2419350" y="809498"/>
                  </a:lnTo>
                  <a:lnTo>
                    <a:pt x="2449576" y="779272"/>
                  </a:lnTo>
                  <a:lnTo>
                    <a:pt x="2469388" y="741045"/>
                  </a:lnTo>
                  <a:lnTo>
                    <a:pt x="2476500" y="696976"/>
                  </a:lnTo>
                  <a:lnTo>
                    <a:pt x="2476500" y="139446"/>
                  </a:lnTo>
                  <a:lnTo>
                    <a:pt x="2469388" y="95376"/>
                  </a:lnTo>
                  <a:lnTo>
                    <a:pt x="2449576" y="57150"/>
                  </a:lnTo>
                  <a:lnTo>
                    <a:pt x="2419350" y="26924"/>
                  </a:lnTo>
                  <a:lnTo>
                    <a:pt x="2381123" y="7112"/>
                  </a:lnTo>
                  <a:lnTo>
                    <a:pt x="2337054" y="0"/>
                  </a:lnTo>
                  <a:close/>
                </a:path>
              </a:pathLst>
            </a:custGeom>
            <a:solidFill>
              <a:srgbClr val="C8EBC1"/>
            </a:solidFill>
          </p:spPr>
          <p:txBody>
            <a:bodyPr wrap="square" lIns="0" tIns="0" rIns="0" bIns="0" rtlCol="0"/>
            <a:lstStyle/>
            <a:p>
              <a:endParaRPr/>
            </a:p>
          </p:txBody>
        </p:sp>
        <p:sp>
          <p:nvSpPr>
            <p:cNvPr id="12" name="object 12"/>
            <p:cNvSpPr/>
            <p:nvPr/>
          </p:nvSpPr>
          <p:spPr>
            <a:xfrm>
              <a:off x="8610600" y="1825751"/>
              <a:ext cx="2476500" cy="836930"/>
            </a:xfrm>
            <a:custGeom>
              <a:avLst/>
              <a:gdLst/>
              <a:ahLst/>
              <a:cxnLst/>
              <a:rect l="l" t="t" r="r" b="b"/>
              <a:pathLst>
                <a:path w="2476500" h="836930">
                  <a:moveTo>
                    <a:pt x="0" y="139446"/>
                  </a:moveTo>
                  <a:lnTo>
                    <a:pt x="7111" y="95376"/>
                  </a:lnTo>
                  <a:lnTo>
                    <a:pt x="26924" y="57150"/>
                  </a:lnTo>
                  <a:lnTo>
                    <a:pt x="57150" y="26924"/>
                  </a:lnTo>
                  <a:lnTo>
                    <a:pt x="95376" y="7112"/>
                  </a:lnTo>
                  <a:lnTo>
                    <a:pt x="139446" y="0"/>
                  </a:lnTo>
                  <a:lnTo>
                    <a:pt x="2337054" y="0"/>
                  </a:lnTo>
                  <a:lnTo>
                    <a:pt x="2381123" y="7112"/>
                  </a:lnTo>
                  <a:lnTo>
                    <a:pt x="2419350" y="26924"/>
                  </a:lnTo>
                  <a:lnTo>
                    <a:pt x="2449576" y="57150"/>
                  </a:lnTo>
                  <a:lnTo>
                    <a:pt x="2469388" y="95376"/>
                  </a:lnTo>
                  <a:lnTo>
                    <a:pt x="2476500" y="139446"/>
                  </a:lnTo>
                  <a:lnTo>
                    <a:pt x="2476500" y="696976"/>
                  </a:lnTo>
                  <a:lnTo>
                    <a:pt x="2469388" y="741045"/>
                  </a:lnTo>
                  <a:lnTo>
                    <a:pt x="2449576" y="779272"/>
                  </a:lnTo>
                  <a:lnTo>
                    <a:pt x="2419350" y="809498"/>
                  </a:lnTo>
                  <a:lnTo>
                    <a:pt x="2381123" y="829310"/>
                  </a:lnTo>
                  <a:lnTo>
                    <a:pt x="2337054" y="836422"/>
                  </a:lnTo>
                  <a:lnTo>
                    <a:pt x="139446" y="836422"/>
                  </a:lnTo>
                  <a:lnTo>
                    <a:pt x="95376" y="829310"/>
                  </a:lnTo>
                  <a:lnTo>
                    <a:pt x="57150" y="809498"/>
                  </a:lnTo>
                  <a:lnTo>
                    <a:pt x="26924" y="779272"/>
                  </a:lnTo>
                  <a:lnTo>
                    <a:pt x="7111" y="741045"/>
                  </a:lnTo>
                  <a:lnTo>
                    <a:pt x="0" y="696976"/>
                  </a:lnTo>
                  <a:lnTo>
                    <a:pt x="0" y="139446"/>
                  </a:lnTo>
                  <a:close/>
                </a:path>
              </a:pathLst>
            </a:custGeom>
            <a:ln w="12700">
              <a:solidFill>
                <a:srgbClr val="000000"/>
              </a:solidFill>
            </a:ln>
          </p:spPr>
          <p:txBody>
            <a:bodyPr wrap="square" lIns="0" tIns="0" rIns="0" bIns="0" rtlCol="0"/>
            <a:lstStyle/>
            <a:p>
              <a:endParaRPr/>
            </a:p>
          </p:txBody>
        </p:sp>
      </p:grpSp>
      <p:sp>
        <p:nvSpPr>
          <p:cNvPr id="13" name="object 13"/>
          <p:cNvSpPr txBox="1">
            <a:spLocks noGrp="1"/>
          </p:cNvSpPr>
          <p:nvPr>
            <p:ph type="title"/>
          </p:nvPr>
        </p:nvSpPr>
        <p:spPr>
          <a:xfrm>
            <a:off x="5600002" y="2013064"/>
            <a:ext cx="1589658" cy="443070"/>
          </a:xfrm>
          <a:prstGeom prst="rect">
            <a:avLst/>
          </a:prstGeom>
        </p:spPr>
        <p:txBody>
          <a:bodyPr vert="horz" wrap="square" lIns="0" tIns="12065" rIns="0" bIns="0" rtlCol="0">
            <a:spAutoFit/>
          </a:bodyPr>
          <a:lstStyle/>
          <a:p>
            <a:pPr marL="12700">
              <a:lnSpc>
                <a:spcPct val="100000"/>
              </a:lnSpc>
              <a:spcBef>
                <a:spcPts val="95"/>
              </a:spcBef>
              <a:tabLst>
                <a:tab pos="3571240" algn="l"/>
              </a:tabLst>
            </a:pPr>
            <a:r>
              <a:rPr sz="2800" spc="-15" dirty="0">
                <a:solidFill>
                  <a:schemeClr val="tx1"/>
                </a:solidFill>
                <a:latin typeface="Times New Roman"/>
                <a:cs typeface="Times New Roman"/>
              </a:rPr>
              <a:t>	</a:t>
            </a:r>
            <a:endParaRPr sz="2800" dirty="0">
              <a:solidFill>
                <a:schemeClr val="tx1"/>
              </a:solidFill>
              <a:latin typeface="Times New Roman"/>
              <a:cs typeface="Times New Roman"/>
            </a:endParaRPr>
          </a:p>
        </p:txBody>
      </p:sp>
      <p:grpSp>
        <p:nvGrpSpPr>
          <p:cNvPr id="14" name="object 14"/>
          <p:cNvGrpSpPr/>
          <p:nvPr/>
        </p:nvGrpSpPr>
        <p:grpSpPr>
          <a:xfrm>
            <a:off x="1325626" y="3293110"/>
            <a:ext cx="2621915" cy="817244"/>
            <a:chOff x="1325626" y="3293110"/>
            <a:chExt cx="2621915" cy="817244"/>
          </a:xfrm>
        </p:grpSpPr>
        <p:sp>
          <p:nvSpPr>
            <p:cNvPr id="15" name="object 15"/>
            <p:cNvSpPr/>
            <p:nvPr/>
          </p:nvSpPr>
          <p:spPr>
            <a:xfrm>
              <a:off x="1331976" y="3299460"/>
              <a:ext cx="2609215" cy="804545"/>
            </a:xfrm>
            <a:custGeom>
              <a:avLst/>
              <a:gdLst/>
              <a:ahLst/>
              <a:cxnLst/>
              <a:rect l="l" t="t" r="r" b="b"/>
              <a:pathLst>
                <a:path w="2609215" h="804545">
                  <a:moveTo>
                    <a:pt x="2474849" y="0"/>
                  </a:moveTo>
                  <a:lnTo>
                    <a:pt x="134112" y="0"/>
                  </a:lnTo>
                  <a:lnTo>
                    <a:pt x="91693" y="6857"/>
                  </a:lnTo>
                  <a:lnTo>
                    <a:pt x="54864" y="25907"/>
                  </a:lnTo>
                  <a:lnTo>
                    <a:pt x="25908" y="54863"/>
                  </a:lnTo>
                  <a:lnTo>
                    <a:pt x="6858" y="91693"/>
                  </a:lnTo>
                  <a:lnTo>
                    <a:pt x="0" y="133985"/>
                  </a:lnTo>
                  <a:lnTo>
                    <a:pt x="0" y="670178"/>
                  </a:lnTo>
                  <a:lnTo>
                    <a:pt x="6858" y="712469"/>
                  </a:lnTo>
                  <a:lnTo>
                    <a:pt x="25908" y="749300"/>
                  </a:lnTo>
                  <a:lnTo>
                    <a:pt x="54864" y="778256"/>
                  </a:lnTo>
                  <a:lnTo>
                    <a:pt x="91693" y="797306"/>
                  </a:lnTo>
                  <a:lnTo>
                    <a:pt x="134112" y="804163"/>
                  </a:lnTo>
                  <a:lnTo>
                    <a:pt x="2474849" y="804163"/>
                  </a:lnTo>
                  <a:lnTo>
                    <a:pt x="2517266" y="797306"/>
                  </a:lnTo>
                  <a:lnTo>
                    <a:pt x="2554097" y="778256"/>
                  </a:lnTo>
                  <a:lnTo>
                    <a:pt x="2583053" y="749300"/>
                  </a:lnTo>
                  <a:lnTo>
                    <a:pt x="2602103" y="712469"/>
                  </a:lnTo>
                  <a:lnTo>
                    <a:pt x="2608961" y="670178"/>
                  </a:lnTo>
                  <a:lnTo>
                    <a:pt x="2608961" y="133985"/>
                  </a:lnTo>
                  <a:lnTo>
                    <a:pt x="2602103" y="91693"/>
                  </a:lnTo>
                  <a:lnTo>
                    <a:pt x="2583053" y="54863"/>
                  </a:lnTo>
                  <a:lnTo>
                    <a:pt x="2554097" y="25907"/>
                  </a:lnTo>
                  <a:lnTo>
                    <a:pt x="2517266" y="6857"/>
                  </a:lnTo>
                  <a:lnTo>
                    <a:pt x="2474849" y="0"/>
                  </a:lnTo>
                  <a:close/>
                </a:path>
              </a:pathLst>
            </a:custGeom>
            <a:solidFill>
              <a:srgbClr val="F4AF83"/>
            </a:solidFill>
          </p:spPr>
          <p:txBody>
            <a:bodyPr wrap="square" lIns="0" tIns="0" rIns="0" bIns="0" rtlCol="0"/>
            <a:lstStyle/>
            <a:p>
              <a:endParaRPr/>
            </a:p>
          </p:txBody>
        </p:sp>
        <p:sp>
          <p:nvSpPr>
            <p:cNvPr id="16" name="object 16"/>
            <p:cNvSpPr/>
            <p:nvPr/>
          </p:nvSpPr>
          <p:spPr>
            <a:xfrm>
              <a:off x="1331976" y="3299460"/>
              <a:ext cx="2609215" cy="804545"/>
            </a:xfrm>
            <a:custGeom>
              <a:avLst/>
              <a:gdLst/>
              <a:ahLst/>
              <a:cxnLst/>
              <a:rect l="l" t="t" r="r" b="b"/>
              <a:pathLst>
                <a:path w="2609215" h="804545">
                  <a:moveTo>
                    <a:pt x="0" y="133985"/>
                  </a:moveTo>
                  <a:lnTo>
                    <a:pt x="6858" y="91693"/>
                  </a:lnTo>
                  <a:lnTo>
                    <a:pt x="25908" y="54863"/>
                  </a:lnTo>
                  <a:lnTo>
                    <a:pt x="54864" y="25907"/>
                  </a:lnTo>
                  <a:lnTo>
                    <a:pt x="91693" y="6857"/>
                  </a:lnTo>
                  <a:lnTo>
                    <a:pt x="134112" y="0"/>
                  </a:lnTo>
                  <a:lnTo>
                    <a:pt x="2474849" y="0"/>
                  </a:lnTo>
                  <a:lnTo>
                    <a:pt x="2517266" y="6857"/>
                  </a:lnTo>
                  <a:lnTo>
                    <a:pt x="2554097" y="25907"/>
                  </a:lnTo>
                  <a:lnTo>
                    <a:pt x="2583053" y="54863"/>
                  </a:lnTo>
                  <a:lnTo>
                    <a:pt x="2602103" y="91693"/>
                  </a:lnTo>
                  <a:lnTo>
                    <a:pt x="2608961" y="133985"/>
                  </a:lnTo>
                  <a:lnTo>
                    <a:pt x="2608961" y="670178"/>
                  </a:lnTo>
                  <a:lnTo>
                    <a:pt x="2602103" y="712469"/>
                  </a:lnTo>
                  <a:lnTo>
                    <a:pt x="2583053" y="749300"/>
                  </a:lnTo>
                  <a:lnTo>
                    <a:pt x="2554097" y="778256"/>
                  </a:lnTo>
                  <a:lnTo>
                    <a:pt x="2517266" y="797306"/>
                  </a:lnTo>
                  <a:lnTo>
                    <a:pt x="2474849" y="804163"/>
                  </a:lnTo>
                  <a:lnTo>
                    <a:pt x="134112" y="804163"/>
                  </a:lnTo>
                  <a:lnTo>
                    <a:pt x="91693" y="797306"/>
                  </a:lnTo>
                  <a:lnTo>
                    <a:pt x="54864" y="778256"/>
                  </a:lnTo>
                  <a:lnTo>
                    <a:pt x="25908" y="749300"/>
                  </a:lnTo>
                  <a:lnTo>
                    <a:pt x="6858" y="712469"/>
                  </a:lnTo>
                  <a:lnTo>
                    <a:pt x="0" y="670178"/>
                  </a:lnTo>
                  <a:lnTo>
                    <a:pt x="0" y="133985"/>
                  </a:lnTo>
                  <a:close/>
                </a:path>
              </a:pathLst>
            </a:custGeom>
            <a:ln w="12698">
              <a:solidFill>
                <a:srgbClr val="000000"/>
              </a:solidFill>
            </a:ln>
          </p:spPr>
          <p:txBody>
            <a:bodyPr wrap="square" lIns="0" tIns="0" rIns="0" bIns="0" rtlCol="0"/>
            <a:lstStyle/>
            <a:p>
              <a:endParaRPr/>
            </a:p>
          </p:txBody>
        </p:sp>
      </p:grpSp>
      <p:sp>
        <p:nvSpPr>
          <p:cNvPr id="17" name="object 17"/>
          <p:cNvSpPr txBox="1"/>
          <p:nvPr/>
        </p:nvSpPr>
        <p:spPr>
          <a:xfrm>
            <a:off x="1546986" y="3452876"/>
            <a:ext cx="2160270" cy="452120"/>
          </a:xfrm>
          <a:prstGeom prst="rect">
            <a:avLst/>
          </a:prstGeom>
        </p:spPr>
        <p:txBody>
          <a:bodyPr vert="horz" wrap="square" lIns="0" tIns="12065" rIns="0" bIns="0" rtlCol="0">
            <a:spAutoFit/>
          </a:bodyPr>
          <a:lstStyle/>
          <a:p>
            <a:pPr marL="12700">
              <a:lnSpc>
                <a:spcPct val="100000"/>
              </a:lnSpc>
              <a:spcBef>
                <a:spcPts val="95"/>
              </a:spcBef>
            </a:pPr>
            <a:r>
              <a:rPr sz="2800" spc="-15" dirty="0">
                <a:latin typeface="Times New Roman"/>
                <a:cs typeface="Times New Roman"/>
              </a:rPr>
              <a:t>Psychoanalytic</a:t>
            </a:r>
            <a:endParaRPr sz="2800">
              <a:latin typeface="Times New Roman"/>
              <a:cs typeface="Times New Roman"/>
            </a:endParaRPr>
          </a:p>
        </p:txBody>
      </p:sp>
      <p:grpSp>
        <p:nvGrpSpPr>
          <p:cNvPr id="18" name="object 18"/>
          <p:cNvGrpSpPr/>
          <p:nvPr/>
        </p:nvGrpSpPr>
        <p:grpSpPr>
          <a:xfrm>
            <a:off x="5161534" y="3315970"/>
            <a:ext cx="2385695" cy="817244"/>
            <a:chOff x="5161534" y="3315970"/>
            <a:chExt cx="2385695" cy="817244"/>
          </a:xfrm>
        </p:grpSpPr>
        <p:sp>
          <p:nvSpPr>
            <p:cNvPr id="19" name="object 19"/>
            <p:cNvSpPr/>
            <p:nvPr/>
          </p:nvSpPr>
          <p:spPr>
            <a:xfrm>
              <a:off x="5167884" y="3322319"/>
              <a:ext cx="2372995" cy="804545"/>
            </a:xfrm>
            <a:custGeom>
              <a:avLst/>
              <a:gdLst/>
              <a:ahLst/>
              <a:cxnLst/>
              <a:rect l="l" t="t" r="r" b="b"/>
              <a:pathLst>
                <a:path w="2372995" h="804545">
                  <a:moveTo>
                    <a:pt x="2238629" y="0"/>
                  </a:moveTo>
                  <a:lnTo>
                    <a:pt x="134112" y="0"/>
                  </a:lnTo>
                  <a:lnTo>
                    <a:pt x="91693" y="6857"/>
                  </a:lnTo>
                  <a:lnTo>
                    <a:pt x="54863" y="25907"/>
                  </a:lnTo>
                  <a:lnTo>
                    <a:pt x="25907" y="54863"/>
                  </a:lnTo>
                  <a:lnTo>
                    <a:pt x="6857" y="91693"/>
                  </a:lnTo>
                  <a:lnTo>
                    <a:pt x="0" y="133984"/>
                  </a:lnTo>
                  <a:lnTo>
                    <a:pt x="0" y="670178"/>
                  </a:lnTo>
                  <a:lnTo>
                    <a:pt x="6857" y="712469"/>
                  </a:lnTo>
                  <a:lnTo>
                    <a:pt x="25907" y="749299"/>
                  </a:lnTo>
                  <a:lnTo>
                    <a:pt x="54863" y="778255"/>
                  </a:lnTo>
                  <a:lnTo>
                    <a:pt x="91693" y="797305"/>
                  </a:lnTo>
                  <a:lnTo>
                    <a:pt x="134112" y="804163"/>
                  </a:lnTo>
                  <a:lnTo>
                    <a:pt x="2238629" y="804163"/>
                  </a:lnTo>
                  <a:lnTo>
                    <a:pt x="2281046" y="797305"/>
                  </a:lnTo>
                  <a:lnTo>
                    <a:pt x="2317876" y="778255"/>
                  </a:lnTo>
                  <a:lnTo>
                    <a:pt x="2346833" y="749299"/>
                  </a:lnTo>
                  <a:lnTo>
                    <a:pt x="2365883" y="712469"/>
                  </a:lnTo>
                  <a:lnTo>
                    <a:pt x="2372741" y="670178"/>
                  </a:lnTo>
                  <a:lnTo>
                    <a:pt x="2372741" y="133984"/>
                  </a:lnTo>
                  <a:lnTo>
                    <a:pt x="2365883" y="91693"/>
                  </a:lnTo>
                  <a:lnTo>
                    <a:pt x="2346833" y="54863"/>
                  </a:lnTo>
                  <a:lnTo>
                    <a:pt x="2317876" y="25907"/>
                  </a:lnTo>
                  <a:lnTo>
                    <a:pt x="2281046" y="6857"/>
                  </a:lnTo>
                  <a:lnTo>
                    <a:pt x="2238629" y="0"/>
                  </a:lnTo>
                  <a:close/>
                </a:path>
              </a:pathLst>
            </a:custGeom>
            <a:solidFill>
              <a:srgbClr val="DFC3E9"/>
            </a:solidFill>
          </p:spPr>
          <p:txBody>
            <a:bodyPr wrap="square" lIns="0" tIns="0" rIns="0" bIns="0" rtlCol="0"/>
            <a:lstStyle/>
            <a:p>
              <a:endParaRPr/>
            </a:p>
          </p:txBody>
        </p:sp>
        <p:sp>
          <p:nvSpPr>
            <p:cNvPr id="20" name="object 20"/>
            <p:cNvSpPr/>
            <p:nvPr/>
          </p:nvSpPr>
          <p:spPr>
            <a:xfrm>
              <a:off x="5167884" y="3322319"/>
              <a:ext cx="2372995" cy="804545"/>
            </a:xfrm>
            <a:custGeom>
              <a:avLst/>
              <a:gdLst/>
              <a:ahLst/>
              <a:cxnLst/>
              <a:rect l="l" t="t" r="r" b="b"/>
              <a:pathLst>
                <a:path w="2372995" h="804545">
                  <a:moveTo>
                    <a:pt x="0" y="133984"/>
                  </a:moveTo>
                  <a:lnTo>
                    <a:pt x="6857" y="91693"/>
                  </a:lnTo>
                  <a:lnTo>
                    <a:pt x="25907" y="54863"/>
                  </a:lnTo>
                  <a:lnTo>
                    <a:pt x="54863" y="25907"/>
                  </a:lnTo>
                  <a:lnTo>
                    <a:pt x="91693" y="6857"/>
                  </a:lnTo>
                  <a:lnTo>
                    <a:pt x="134112" y="0"/>
                  </a:lnTo>
                  <a:lnTo>
                    <a:pt x="2238629" y="0"/>
                  </a:lnTo>
                  <a:lnTo>
                    <a:pt x="2281046" y="6857"/>
                  </a:lnTo>
                  <a:lnTo>
                    <a:pt x="2317876" y="25907"/>
                  </a:lnTo>
                  <a:lnTo>
                    <a:pt x="2346833" y="54863"/>
                  </a:lnTo>
                  <a:lnTo>
                    <a:pt x="2365883" y="91693"/>
                  </a:lnTo>
                  <a:lnTo>
                    <a:pt x="2372741" y="133984"/>
                  </a:lnTo>
                  <a:lnTo>
                    <a:pt x="2372741" y="670178"/>
                  </a:lnTo>
                  <a:lnTo>
                    <a:pt x="2365883" y="712469"/>
                  </a:lnTo>
                  <a:lnTo>
                    <a:pt x="2346833" y="749299"/>
                  </a:lnTo>
                  <a:lnTo>
                    <a:pt x="2317876" y="778255"/>
                  </a:lnTo>
                  <a:lnTo>
                    <a:pt x="2281046" y="797305"/>
                  </a:lnTo>
                  <a:lnTo>
                    <a:pt x="2238629" y="804163"/>
                  </a:lnTo>
                  <a:lnTo>
                    <a:pt x="134112" y="804163"/>
                  </a:lnTo>
                  <a:lnTo>
                    <a:pt x="91693" y="797305"/>
                  </a:lnTo>
                  <a:lnTo>
                    <a:pt x="54863" y="778255"/>
                  </a:lnTo>
                  <a:lnTo>
                    <a:pt x="25907" y="749299"/>
                  </a:lnTo>
                  <a:lnTo>
                    <a:pt x="6857" y="712469"/>
                  </a:lnTo>
                  <a:lnTo>
                    <a:pt x="0" y="670178"/>
                  </a:lnTo>
                  <a:lnTo>
                    <a:pt x="0" y="133984"/>
                  </a:lnTo>
                  <a:close/>
                </a:path>
              </a:pathLst>
            </a:custGeom>
            <a:ln w="12698">
              <a:solidFill>
                <a:srgbClr val="000000"/>
              </a:solidFill>
            </a:ln>
          </p:spPr>
          <p:txBody>
            <a:bodyPr wrap="square" lIns="0" tIns="0" rIns="0" bIns="0" rtlCol="0"/>
            <a:lstStyle/>
            <a:p>
              <a:endParaRPr/>
            </a:p>
          </p:txBody>
        </p:sp>
      </p:grpSp>
      <p:sp>
        <p:nvSpPr>
          <p:cNvPr id="21" name="object 21"/>
          <p:cNvSpPr txBox="1"/>
          <p:nvPr/>
        </p:nvSpPr>
        <p:spPr>
          <a:xfrm>
            <a:off x="5639815" y="3475735"/>
            <a:ext cx="1419225" cy="452120"/>
          </a:xfrm>
          <a:prstGeom prst="rect">
            <a:avLst/>
          </a:prstGeom>
        </p:spPr>
        <p:txBody>
          <a:bodyPr vert="horz" wrap="square" lIns="0" tIns="12065" rIns="0" bIns="0" rtlCol="0">
            <a:spAutoFit/>
          </a:bodyPr>
          <a:lstStyle/>
          <a:p>
            <a:pPr marL="12700">
              <a:lnSpc>
                <a:spcPct val="100000"/>
              </a:lnSpc>
              <a:spcBef>
                <a:spcPts val="95"/>
              </a:spcBef>
            </a:pPr>
            <a:r>
              <a:rPr sz="2800" spc="-25" dirty="0">
                <a:latin typeface="Times New Roman"/>
                <a:cs typeface="Times New Roman"/>
              </a:rPr>
              <a:t>C</a:t>
            </a:r>
            <a:r>
              <a:rPr sz="2800" spc="-5" dirty="0">
                <a:latin typeface="Times New Roman"/>
                <a:cs typeface="Times New Roman"/>
              </a:rPr>
              <a:t>o</a:t>
            </a:r>
            <a:r>
              <a:rPr sz="2800" spc="-20" dirty="0">
                <a:latin typeface="Times New Roman"/>
                <a:cs typeface="Times New Roman"/>
              </a:rPr>
              <a:t>g</a:t>
            </a:r>
            <a:r>
              <a:rPr sz="2800" spc="-5" dirty="0">
                <a:latin typeface="Times New Roman"/>
                <a:cs typeface="Times New Roman"/>
              </a:rPr>
              <a:t>n</a:t>
            </a:r>
            <a:r>
              <a:rPr sz="2800" spc="-20" dirty="0">
                <a:latin typeface="Times New Roman"/>
                <a:cs typeface="Times New Roman"/>
              </a:rPr>
              <a:t>i</a:t>
            </a:r>
            <a:r>
              <a:rPr sz="2800" spc="-15" dirty="0">
                <a:latin typeface="Times New Roman"/>
                <a:cs typeface="Times New Roman"/>
              </a:rPr>
              <a:t>ti</a:t>
            </a:r>
            <a:r>
              <a:rPr sz="2800" spc="-5" dirty="0">
                <a:latin typeface="Times New Roman"/>
                <a:cs typeface="Times New Roman"/>
              </a:rPr>
              <a:t>ve</a:t>
            </a:r>
            <a:endParaRPr sz="2800">
              <a:latin typeface="Times New Roman"/>
              <a:cs typeface="Times New Roman"/>
            </a:endParaRPr>
          </a:p>
        </p:txBody>
      </p:sp>
      <p:grpSp>
        <p:nvGrpSpPr>
          <p:cNvPr id="22" name="object 22"/>
          <p:cNvGrpSpPr/>
          <p:nvPr/>
        </p:nvGrpSpPr>
        <p:grpSpPr>
          <a:xfrm>
            <a:off x="8602726" y="3419602"/>
            <a:ext cx="2621915" cy="782320"/>
            <a:chOff x="8602726" y="3419602"/>
            <a:chExt cx="2621915" cy="782320"/>
          </a:xfrm>
        </p:grpSpPr>
        <p:sp>
          <p:nvSpPr>
            <p:cNvPr id="23" name="object 23"/>
            <p:cNvSpPr/>
            <p:nvPr/>
          </p:nvSpPr>
          <p:spPr>
            <a:xfrm>
              <a:off x="8609076" y="3425952"/>
              <a:ext cx="2609215" cy="769620"/>
            </a:xfrm>
            <a:custGeom>
              <a:avLst/>
              <a:gdLst/>
              <a:ahLst/>
              <a:cxnLst/>
              <a:rect l="l" t="t" r="r" b="b"/>
              <a:pathLst>
                <a:path w="2609215" h="769620">
                  <a:moveTo>
                    <a:pt x="2480691" y="0"/>
                  </a:moveTo>
                  <a:lnTo>
                    <a:pt x="128270" y="0"/>
                  </a:lnTo>
                  <a:lnTo>
                    <a:pt x="78358" y="10033"/>
                  </a:lnTo>
                  <a:lnTo>
                    <a:pt x="37592" y="37592"/>
                  </a:lnTo>
                  <a:lnTo>
                    <a:pt x="10032" y="78359"/>
                  </a:lnTo>
                  <a:lnTo>
                    <a:pt x="0" y="128270"/>
                  </a:lnTo>
                  <a:lnTo>
                    <a:pt x="0" y="641350"/>
                  </a:lnTo>
                  <a:lnTo>
                    <a:pt x="10032" y="691261"/>
                  </a:lnTo>
                  <a:lnTo>
                    <a:pt x="37592" y="732028"/>
                  </a:lnTo>
                  <a:lnTo>
                    <a:pt x="78358" y="759587"/>
                  </a:lnTo>
                  <a:lnTo>
                    <a:pt x="128270" y="769620"/>
                  </a:lnTo>
                  <a:lnTo>
                    <a:pt x="2480691" y="769620"/>
                  </a:lnTo>
                  <a:lnTo>
                    <a:pt x="2530602" y="759587"/>
                  </a:lnTo>
                  <a:lnTo>
                    <a:pt x="2571369" y="732028"/>
                  </a:lnTo>
                  <a:lnTo>
                    <a:pt x="2598928" y="691261"/>
                  </a:lnTo>
                  <a:lnTo>
                    <a:pt x="2608960" y="641350"/>
                  </a:lnTo>
                  <a:lnTo>
                    <a:pt x="2608960" y="128270"/>
                  </a:lnTo>
                  <a:lnTo>
                    <a:pt x="2598928" y="78359"/>
                  </a:lnTo>
                  <a:lnTo>
                    <a:pt x="2571369" y="37592"/>
                  </a:lnTo>
                  <a:lnTo>
                    <a:pt x="2530602" y="10033"/>
                  </a:lnTo>
                  <a:lnTo>
                    <a:pt x="2480691" y="0"/>
                  </a:lnTo>
                  <a:close/>
                </a:path>
              </a:pathLst>
            </a:custGeom>
            <a:solidFill>
              <a:srgbClr val="F8C9AC"/>
            </a:solidFill>
          </p:spPr>
          <p:txBody>
            <a:bodyPr wrap="square" lIns="0" tIns="0" rIns="0" bIns="0" rtlCol="0"/>
            <a:lstStyle/>
            <a:p>
              <a:endParaRPr/>
            </a:p>
          </p:txBody>
        </p:sp>
        <p:sp>
          <p:nvSpPr>
            <p:cNvPr id="24" name="object 24"/>
            <p:cNvSpPr/>
            <p:nvPr/>
          </p:nvSpPr>
          <p:spPr>
            <a:xfrm>
              <a:off x="8609076" y="3425952"/>
              <a:ext cx="2609215" cy="769620"/>
            </a:xfrm>
            <a:custGeom>
              <a:avLst/>
              <a:gdLst/>
              <a:ahLst/>
              <a:cxnLst/>
              <a:rect l="l" t="t" r="r" b="b"/>
              <a:pathLst>
                <a:path w="2609215" h="769620">
                  <a:moveTo>
                    <a:pt x="0" y="128270"/>
                  </a:moveTo>
                  <a:lnTo>
                    <a:pt x="10032" y="78359"/>
                  </a:lnTo>
                  <a:lnTo>
                    <a:pt x="37592" y="37592"/>
                  </a:lnTo>
                  <a:lnTo>
                    <a:pt x="78358" y="10033"/>
                  </a:lnTo>
                  <a:lnTo>
                    <a:pt x="128270" y="0"/>
                  </a:lnTo>
                  <a:lnTo>
                    <a:pt x="2480691" y="0"/>
                  </a:lnTo>
                  <a:lnTo>
                    <a:pt x="2530602" y="10033"/>
                  </a:lnTo>
                  <a:lnTo>
                    <a:pt x="2571369" y="37592"/>
                  </a:lnTo>
                  <a:lnTo>
                    <a:pt x="2598928" y="78359"/>
                  </a:lnTo>
                  <a:lnTo>
                    <a:pt x="2608960" y="128270"/>
                  </a:lnTo>
                  <a:lnTo>
                    <a:pt x="2608960" y="641350"/>
                  </a:lnTo>
                  <a:lnTo>
                    <a:pt x="2598928" y="691261"/>
                  </a:lnTo>
                  <a:lnTo>
                    <a:pt x="2571369" y="732028"/>
                  </a:lnTo>
                  <a:lnTo>
                    <a:pt x="2530602" y="759587"/>
                  </a:lnTo>
                  <a:lnTo>
                    <a:pt x="2480691" y="769620"/>
                  </a:lnTo>
                  <a:lnTo>
                    <a:pt x="128270" y="769620"/>
                  </a:lnTo>
                  <a:lnTo>
                    <a:pt x="78358" y="759587"/>
                  </a:lnTo>
                  <a:lnTo>
                    <a:pt x="37592" y="732028"/>
                  </a:lnTo>
                  <a:lnTo>
                    <a:pt x="10032" y="691261"/>
                  </a:lnTo>
                  <a:lnTo>
                    <a:pt x="0" y="641350"/>
                  </a:lnTo>
                  <a:lnTo>
                    <a:pt x="0" y="128270"/>
                  </a:lnTo>
                  <a:close/>
                </a:path>
              </a:pathLst>
            </a:custGeom>
            <a:ln w="12700">
              <a:solidFill>
                <a:srgbClr val="000000"/>
              </a:solidFill>
            </a:ln>
          </p:spPr>
          <p:txBody>
            <a:bodyPr wrap="square" lIns="0" tIns="0" rIns="0" bIns="0" rtlCol="0"/>
            <a:lstStyle/>
            <a:p>
              <a:endParaRPr/>
            </a:p>
          </p:txBody>
        </p:sp>
      </p:grpSp>
      <p:sp>
        <p:nvSpPr>
          <p:cNvPr id="25" name="object 25"/>
          <p:cNvSpPr txBox="1"/>
          <p:nvPr/>
        </p:nvSpPr>
        <p:spPr>
          <a:xfrm>
            <a:off x="9398889" y="3561969"/>
            <a:ext cx="1022350" cy="452120"/>
          </a:xfrm>
          <a:prstGeom prst="rect">
            <a:avLst/>
          </a:prstGeom>
        </p:spPr>
        <p:txBody>
          <a:bodyPr vert="horz" wrap="square" lIns="0" tIns="12065" rIns="0" bIns="0" rtlCol="0">
            <a:spAutoFit/>
          </a:bodyPr>
          <a:lstStyle/>
          <a:p>
            <a:pPr marL="12700">
              <a:lnSpc>
                <a:spcPct val="100000"/>
              </a:lnSpc>
              <a:spcBef>
                <a:spcPts val="95"/>
              </a:spcBef>
            </a:pPr>
            <a:r>
              <a:rPr sz="2800" spc="-20" dirty="0">
                <a:latin typeface="Times New Roman"/>
                <a:cs typeface="Times New Roman"/>
              </a:rPr>
              <a:t>G</a:t>
            </a:r>
            <a:r>
              <a:rPr sz="2800" spc="-25" dirty="0">
                <a:latin typeface="Times New Roman"/>
                <a:cs typeface="Times New Roman"/>
              </a:rPr>
              <a:t>e</a:t>
            </a:r>
            <a:r>
              <a:rPr sz="2800" spc="-5" dirty="0">
                <a:latin typeface="Times New Roman"/>
                <a:cs typeface="Times New Roman"/>
              </a:rPr>
              <a:t>s</a:t>
            </a:r>
            <a:r>
              <a:rPr sz="2800" spc="-25" dirty="0">
                <a:latin typeface="Times New Roman"/>
                <a:cs typeface="Times New Roman"/>
              </a:rPr>
              <a:t>ta</a:t>
            </a:r>
            <a:r>
              <a:rPr sz="2800" spc="-15" dirty="0">
                <a:latin typeface="Times New Roman"/>
                <a:cs typeface="Times New Roman"/>
              </a:rPr>
              <a:t>l</a:t>
            </a:r>
            <a:r>
              <a:rPr sz="2800" spc="-5" dirty="0">
                <a:latin typeface="Times New Roman"/>
                <a:cs typeface="Times New Roman"/>
              </a:rPr>
              <a:t>t</a:t>
            </a:r>
            <a:endParaRPr sz="2800">
              <a:latin typeface="Times New Roman"/>
              <a:cs typeface="Times New Roman"/>
            </a:endParaRPr>
          </a:p>
        </p:txBody>
      </p:sp>
      <p:grpSp>
        <p:nvGrpSpPr>
          <p:cNvPr id="26" name="object 26"/>
          <p:cNvGrpSpPr/>
          <p:nvPr/>
        </p:nvGrpSpPr>
        <p:grpSpPr>
          <a:xfrm>
            <a:off x="1404874" y="4617466"/>
            <a:ext cx="2463165" cy="817244"/>
            <a:chOff x="1404874" y="4617466"/>
            <a:chExt cx="2463165" cy="817244"/>
          </a:xfrm>
        </p:grpSpPr>
        <p:sp>
          <p:nvSpPr>
            <p:cNvPr id="27" name="object 27"/>
            <p:cNvSpPr/>
            <p:nvPr/>
          </p:nvSpPr>
          <p:spPr>
            <a:xfrm>
              <a:off x="1411224" y="4623816"/>
              <a:ext cx="2450465" cy="804545"/>
            </a:xfrm>
            <a:custGeom>
              <a:avLst/>
              <a:gdLst/>
              <a:ahLst/>
              <a:cxnLst/>
              <a:rect l="l" t="t" r="r" b="b"/>
              <a:pathLst>
                <a:path w="2450465" h="804545">
                  <a:moveTo>
                    <a:pt x="2315972" y="0"/>
                  </a:moveTo>
                  <a:lnTo>
                    <a:pt x="134112" y="0"/>
                  </a:lnTo>
                  <a:lnTo>
                    <a:pt x="91693" y="6857"/>
                  </a:lnTo>
                  <a:lnTo>
                    <a:pt x="54863" y="25907"/>
                  </a:lnTo>
                  <a:lnTo>
                    <a:pt x="25907" y="54863"/>
                  </a:lnTo>
                  <a:lnTo>
                    <a:pt x="6857" y="91693"/>
                  </a:lnTo>
                  <a:lnTo>
                    <a:pt x="0" y="133984"/>
                  </a:lnTo>
                  <a:lnTo>
                    <a:pt x="0" y="670178"/>
                  </a:lnTo>
                  <a:lnTo>
                    <a:pt x="6857" y="712469"/>
                  </a:lnTo>
                  <a:lnTo>
                    <a:pt x="25907" y="749299"/>
                  </a:lnTo>
                  <a:lnTo>
                    <a:pt x="54863" y="778255"/>
                  </a:lnTo>
                  <a:lnTo>
                    <a:pt x="91693" y="797305"/>
                  </a:lnTo>
                  <a:lnTo>
                    <a:pt x="134112" y="804163"/>
                  </a:lnTo>
                  <a:lnTo>
                    <a:pt x="2315972" y="804163"/>
                  </a:lnTo>
                  <a:lnTo>
                    <a:pt x="2358390" y="797305"/>
                  </a:lnTo>
                  <a:lnTo>
                    <a:pt x="2395220" y="778255"/>
                  </a:lnTo>
                  <a:lnTo>
                    <a:pt x="2424176" y="749299"/>
                  </a:lnTo>
                  <a:lnTo>
                    <a:pt x="2443226" y="712469"/>
                  </a:lnTo>
                  <a:lnTo>
                    <a:pt x="2450084" y="670178"/>
                  </a:lnTo>
                  <a:lnTo>
                    <a:pt x="2450084" y="133984"/>
                  </a:lnTo>
                  <a:lnTo>
                    <a:pt x="2443226" y="91693"/>
                  </a:lnTo>
                  <a:lnTo>
                    <a:pt x="2424176" y="54863"/>
                  </a:lnTo>
                  <a:lnTo>
                    <a:pt x="2395220" y="25907"/>
                  </a:lnTo>
                  <a:lnTo>
                    <a:pt x="2358390" y="6857"/>
                  </a:lnTo>
                  <a:lnTo>
                    <a:pt x="2315972" y="0"/>
                  </a:lnTo>
                  <a:close/>
                </a:path>
              </a:pathLst>
            </a:custGeom>
            <a:solidFill>
              <a:srgbClr val="DAE1F3"/>
            </a:solidFill>
          </p:spPr>
          <p:txBody>
            <a:bodyPr wrap="square" lIns="0" tIns="0" rIns="0" bIns="0" rtlCol="0"/>
            <a:lstStyle/>
            <a:p>
              <a:endParaRPr/>
            </a:p>
          </p:txBody>
        </p:sp>
        <p:sp>
          <p:nvSpPr>
            <p:cNvPr id="28" name="object 28"/>
            <p:cNvSpPr/>
            <p:nvPr/>
          </p:nvSpPr>
          <p:spPr>
            <a:xfrm>
              <a:off x="1411224" y="4623816"/>
              <a:ext cx="2450465" cy="804545"/>
            </a:xfrm>
            <a:custGeom>
              <a:avLst/>
              <a:gdLst/>
              <a:ahLst/>
              <a:cxnLst/>
              <a:rect l="l" t="t" r="r" b="b"/>
              <a:pathLst>
                <a:path w="2450465" h="804545">
                  <a:moveTo>
                    <a:pt x="0" y="133984"/>
                  </a:moveTo>
                  <a:lnTo>
                    <a:pt x="6857" y="91693"/>
                  </a:lnTo>
                  <a:lnTo>
                    <a:pt x="25907" y="54863"/>
                  </a:lnTo>
                  <a:lnTo>
                    <a:pt x="54863" y="25907"/>
                  </a:lnTo>
                  <a:lnTo>
                    <a:pt x="91693" y="6857"/>
                  </a:lnTo>
                  <a:lnTo>
                    <a:pt x="134112" y="0"/>
                  </a:lnTo>
                  <a:lnTo>
                    <a:pt x="2315972" y="0"/>
                  </a:lnTo>
                  <a:lnTo>
                    <a:pt x="2358390" y="6857"/>
                  </a:lnTo>
                  <a:lnTo>
                    <a:pt x="2395220" y="25907"/>
                  </a:lnTo>
                  <a:lnTo>
                    <a:pt x="2424176" y="54863"/>
                  </a:lnTo>
                  <a:lnTo>
                    <a:pt x="2443226" y="91693"/>
                  </a:lnTo>
                  <a:lnTo>
                    <a:pt x="2450084" y="133984"/>
                  </a:lnTo>
                  <a:lnTo>
                    <a:pt x="2450084" y="670178"/>
                  </a:lnTo>
                  <a:lnTo>
                    <a:pt x="2443226" y="712469"/>
                  </a:lnTo>
                  <a:lnTo>
                    <a:pt x="2424176" y="749299"/>
                  </a:lnTo>
                  <a:lnTo>
                    <a:pt x="2395220" y="778255"/>
                  </a:lnTo>
                  <a:lnTo>
                    <a:pt x="2358390" y="797305"/>
                  </a:lnTo>
                  <a:lnTo>
                    <a:pt x="2315972" y="804163"/>
                  </a:lnTo>
                  <a:lnTo>
                    <a:pt x="134112" y="804163"/>
                  </a:lnTo>
                  <a:lnTo>
                    <a:pt x="91693" y="797305"/>
                  </a:lnTo>
                  <a:lnTo>
                    <a:pt x="54863" y="778255"/>
                  </a:lnTo>
                  <a:lnTo>
                    <a:pt x="25907" y="749299"/>
                  </a:lnTo>
                  <a:lnTo>
                    <a:pt x="6857" y="712469"/>
                  </a:lnTo>
                  <a:lnTo>
                    <a:pt x="0" y="670178"/>
                  </a:lnTo>
                  <a:lnTo>
                    <a:pt x="0" y="133984"/>
                  </a:lnTo>
                  <a:close/>
                </a:path>
              </a:pathLst>
            </a:custGeom>
            <a:ln w="12698">
              <a:solidFill>
                <a:srgbClr val="000000"/>
              </a:solidFill>
            </a:ln>
          </p:spPr>
          <p:txBody>
            <a:bodyPr wrap="square" lIns="0" tIns="0" rIns="0" bIns="0" rtlCol="0"/>
            <a:lstStyle/>
            <a:p>
              <a:endParaRPr/>
            </a:p>
          </p:txBody>
        </p:sp>
      </p:grpSp>
      <p:sp>
        <p:nvSpPr>
          <p:cNvPr id="29" name="object 29"/>
          <p:cNvSpPr txBox="1"/>
          <p:nvPr/>
        </p:nvSpPr>
        <p:spPr>
          <a:xfrm>
            <a:off x="1803907" y="4777181"/>
            <a:ext cx="1649095" cy="452120"/>
          </a:xfrm>
          <a:prstGeom prst="rect">
            <a:avLst/>
          </a:prstGeom>
        </p:spPr>
        <p:txBody>
          <a:bodyPr vert="horz" wrap="square" lIns="0" tIns="12065" rIns="0" bIns="0" rtlCol="0">
            <a:spAutoFit/>
          </a:bodyPr>
          <a:lstStyle/>
          <a:p>
            <a:pPr marL="12700">
              <a:lnSpc>
                <a:spcPct val="100000"/>
              </a:lnSpc>
              <a:spcBef>
                <a:spcPts val="95"/>
              </a:spcBef>
            </a:pPr>
            <a:r>
              <a:rPr sz="2800" spc="-25" dirty="0">
                <a:latin typeface="Times New Roman"/>
                <a:cs typeface="Times New Roman"/>
              </a:rPr>
              <a:t>H</a:t>
            </a:r>
            <a:r>
              <a:rPr sz="2800" spc="-5" dirty="0">
                <a:latin typeface="Times New Roman"/>
                <a:cs typeface="Times New Roman"/>
              </a:rPr>
              <a:t>u</a:t>
            </a:r>
            <a:r>
              <a:rPr sz="2800" spc="-45" dirty="0">
                <a:latin typeface="Times New Roman"/>
                <a:cs typeface="Times New Roman"/>
              </a:rPr>
              <a:t>m</a:t>
            </a:r>
            <a:r>
              <a:rPr sz="2800" spc="-25" dirty="0">
                <a:latin typeface="Times New Roman"/>
                <a:cs typeface="Times New Roman"/>
              </a:rPr>
              <a:t>a</a:t>
            </a:r>
            <a:r>
              <a:rPr sz="2800" spc="-5" dirty="0">
                <a:latin typeface="Times New Roman"/>
                <a:cs typeface="Times New Roman"/>
              </a:rPr>
              <a:t>n</a:t>
            </a:r>
            <a:r>
              <a:rPr sz="2800" spc="-25" dirty="0">
                <a:latin typeface="Times New Roman"/>
                <a:cs typeface="Times New Roman"/>
              </a:rPr>
              <a:t>i</a:t>
            </a:r>
            <a:r>
              <a:rPr sz="2800" spc="-15" dirty="0">
                <a:latin typeface="Times New Roman"/>
                <a:cs typeface="Times New Roman"/>
              </a:rPr>
              <a:t>s</a:t>
            </a:r>
            <a:r>
              <a:rPr sz="2800" spc="-20" dirty="0">
                <a:latin typeface="Times New Roman"/>
                <a:cs typeface="Times New Roman"/>
              </a:rPr>
              <a:t>ti</a:t>
            </a:r>
            <a:r>
              <a:rPr sz="2800" spc="-5" dirty="0">
                <a:latin typeface="Times New Roman"/>
                <a:cs typeface="Times New Roman"/>
              </a:rPr>
              <a:t>c</a:t>
            </a:r>
            <a:endParaRPr sz="2800">
              <a:latin typeface="Times New Roman"/>
              <a:cs typeface="Times New Roman"/>
            </a:endParaRPr>
          </a:p>
        </p:txBody>
      </p:sp>
      <p:pic>
        <p:nvPicPr>
          <p:cNvPr id="30" name="object 30"/>
          <p:cNvPicPr/>
          <p:nvPr/>
        </p:nvPicPr>
        <p:blipFill>
          <a:blip r:embed="rId2" cstate="print"/>
          <a:stretch>
            <a:fillRect/>
          </a:stretch>
        </p:blipFill>
        <p:spPr>
          <a:xfrm>
            <a:off x="10855452" y="271272"/>
            <a:ext cx="1176527" cy="993648"/>
          </a:xfrm>
          <a:prstGeom prst="rect">
            <a:avLst/>
          </a:prstGeom>
        </p:spPr>
      </p:pic>
      <p:pic>
        <p:nvPicPr>
          <p:cNvPr id="31" name="object 31"/>
          <p:cNvPicPr/>
          <p:nvPr/>
        </p:nvPicPr>
        <p:blipFill>
          <a:blip r:embed="rId3" cstate="print"/>
          <a:stretch>
            <a:fillRect/>
          </a:stretch>
        </p:blipFill>
        <p:spPr>
          <a:xfrm>
            <a:off x="0" y="106679"/>
            <a:ext cx="786383" cy="836676"/>
          </a:xfrm>
          <a:prstGeom prst="rect">
            <a:avLst/>
          </a:prstGeom>
        </p:spPr>
      </p:pic>
      <p:grpSp>
        <p:nvGrpSpPr>
          <p:cNvPr id="32" name="object 32"/>
          <p:cNvGrpSpPr/>
          <p:nvPr/>
        </p:nvGrpSpPr>
        <p:grpSpPr>
          <a:xfrm>
            <a:off x="4980178" y="4689094"/>
            <a:ext cx="2840990" cy="707390"/>
            <a:chOff x="4980178" y="4689094"/>
            <a:chExt cx="2840990" cy="707390"/>
          </a:xfrm>
        </p:grpSpPr>
        <p:sp>
          <p:nvSpPr>
            <p:cNvPr id="33" name="object 33"/>
            <p:cNvSpPr/>
            <p:nvPr/>
          </p:nvSpPr>
          <p:spPr>
            <a:xfrm>
              <a:off x="4986528" y="4695443"/>
              <a:ext cx="2828290" cy="694690"/>
            </a:xfrm>
            <a:custGeom>
              <a:avLst/>
              <a:gdLst/>
              <a:ahLst/>
              <a:cxnLst/>
              <a:rect l="l" t="t" r="r" b="b"/>
              <a:pathLst>
                <a:path w="2828290" h="694689">
                  <a:moveTo>
                    <a:pt x="2712339" y="0"/>
                  </a:moveTo>
                  <a:lnTo>
                    <a:pt x="115824" y="0"/>
                  </a:lnTo>
                  <a:lnTo>
                    <a:pt x="70738" y="9143"/>
                  </a:lnTo>
                  <a:lnTo>
                    <a:pt x="33909" y="33908"/>
                  </a:lnTo>
                  <a:lnTo>
                    <a:pt x="9144" y="70738"/>
                  </a:lnTo>
                  <a:lnTo>
                    <a:pt x="0" y="115696"/>
                  </a:lnTo>
                  <a:lnTo>
                    <a:pt x="0" y="578738"/>
                  </a:lnTo>
                  <a:lnTo>
                    <a:pt x="9144" y="623823"/>
                  </a:lnTo>
                  <a:lnTo>
                    <a:pt x="33909" y="660653"/>
                  </a:lnTo>
                  <a:lnTo>
                    <a:pt x="70738" y="685418"/>
                  </a:lnTo>
                  <a:lnTo>
                    <a:pt x="115824" y="694562"/>
                  </a:lnTo>
                  <a:lnTo>
                    <a:pt x="2712339" y="694562"/>
                  </a:lnTo>
                  <a:lnTo>
                    <a:pt x="2757424" y="685418"/>
                  </a:lnTo>
                  <a:lnTo>
                    <a:pt x="2794254" y="660653"/>
                  </a:lnTo>
                  <a:lnTo>
                    <a:pt x="2819019" y="623823"/>
                  </a:lnTo>
                  <a:lnTo>
                    <a:pt x="2828163" y="578738"/>
                  </a:lnTo>
                  <a:lnTo>
                    <a:pt x="2828163" y="115696"/>
                  </a:lnTo>
                  <a:lnTo>
                    <a:pt x="2819019" y="70738"/>
                  </a:lnTo>
                  <a:lnTo>
                    <a:pt x="2794254" y="33908"/>
                  </a:lnTo>
                  <a:lnTo>
                    <a:pt x="2757424" y="9143"/>
                  </a:lnTo>
                  <a:lnTo>
                    <a:pt x="2712339" y="0"/>
                  </a:lnTo>
                  <a:close/>
                </a:path>
              </a:pathLst>
            </a:custGeom>
            <a:solidFill>
              <a:srgbClr val="179F69"/>
            </a:solidFill>
          </p:spPr>
          <p:txBody>
            <a:bodyPr wrap="square" lIns="0" tIns="0" rIns="0" bIns="0" rtlCol="0"/>
            <a:lstStyle/>
            <a:p>
              <a:endParaRPr/>
            </a:p>
          </p:txBody>
        </p:sp>
        <p:sp>
          <p:nvSpPr>
            <p:cNvPr id="34" name="object 34"/>
            <p:cNvSpPr/>
            <p:nvPr/>
          </p:nvSpPr>
          <p:spPr>
            <a:xfrm>
              <a:off x="4986528" y="4695443"/>
              <a:ext cx="2828290" cy="694690"/>
            </a:xfrm>
            <a:custGeom>
              <a:avLst/>
              <a:gdLst/>
              <a:ahLst/>
              <a:cxnLst/>
              <a:rect l="l" t="t" r="r" b="b"/>
              <a:pathLst>
                <a:path w="2828290" h="694689">
                  <a:moveTo>
                    <a:pt x="0" y="115696"/>
                  </a:moveTo>
                  <a:lnTo>
                    <a:pt x="9144" y="70738"/>
                  </a:lnTo>
                  <a:lnTo>
                    <a:pt x="33909" y="33908"/>
                  </a:lnTo>
                  <a:lnTo>
                    <a:pt x="70738" y="9143"/>
                  </a:lnTo>
                  <a:lnTo>
                    <a:pt x="115824" y="0"/>
                  </a:lnTo>
                  <a:lnTo>
                    <a:pt x="2712339" y="0"/>
                  </a:lnTo>
                  <a:lnTo>
                    <a:pt x="2757424" y="9143"/>
                  </a:lnTo>
                  <a:lnTo>
                    <a:pt x="2794254" y="33908"/>
                  </a:lnTo>
                  <a:lnTo>
                    <a:pt x="2819019" y="70738"/>
                  </a:lnTo>
                  <a:lnTo>
                    <a:pt x="2828163" y="115696"/>
                  </a:lnTo>
                  <a:lnTo>
                    <a:pt x="2828163" y="578738"/>
                  </a:lnTo>
                  <a:lnTo>
                    <a:pt x="2819019" y="623823"/>
                  </a:lnTo>
                  <a:lnTo>
                    <a:pt x="2794254" y="660653"/>
                  </a:lnTo>
                  <a:lnTo>
                    <a:pt x="2757424" y="685418"/>
                  </a:lnTo>
                  <a:lnTo>
                    <a:pt x="2712339" y="694562"/>
                  </a:lnTo>
                  <a:lnTo>
                    <a:pt x="115824" y="694562"/>
                  </a:lnTo>
                  <a:lnTo>
                    <a:pt x="70738" y="685418"/>
                  </a:lnTo>
                  <a:lnTo>
                    <a:pt x="33909" y="660653"/>
                  </a:lnTo>
                  <a:lnTo>
                    <a:pt x="9144" y="623823"/>
                  </a:lnTo>
                  <a:lnTo>
                    <a:pt x="0" y="578738"/>
                  </a:lnTo>
                  <a:lnTo>
                    <a:pt x="0" y="115696"/>
                  </a:lnTo>
                  <a:close/>
                </a:path>
              </a:pathLst>
            </a:custGeom>
            <a:ln w="12698">
              <a:solidFill>
                <a:srgbClr val="000000"/>
              </a:solidFill>
            </a:ln>
          </p:spPr>
          <p:txBody>
            <a:bodyPr wrap="square" lIns="0" tIns="0" rIns="0" bIns="0" rtlCol="0"/>
            <a:lstStyle/>
            <a:p>
              <a:endParaRPr/>
            </a:p>
          </p:txBody>
        </p:sp>
      </p:grpSp>
      <p:sp>
        <p:nvSpPr>
          <p:cNvPr id="35" name="object 35"/>
          <p:cNvSpPr txBox="1"/>
          <p:nvPr/>
        </p:nvSpPr>
        <p:spPr>
          <a:xfrm>
            <a:off x="5648071" y="4794250"/>
            <a:ext cx="1493520" cy="452120"/>
          </a:xfrm>
          <a:prstGeom prst="rect">
            <a:avLst/>
          </a:prstGeom>
        </p:spPr>
        <p:txBody>
          <a:bodyPr vert="horz" wrap="square" lIns="0" tIns="12065" rIns="0" bIns="0" rtlCol="0">
            <a:spAutoFit/>
          </a:bodyPr>
          <a:lstStyle/>
          <a:p>
            <a:pPr marL="12700">
              <a:lnSpc>
                <a:spcPct val="100000"/>
              </a:lnSpc>
              <a:spcBef>
                <a:spcPts val="95"/>
              </a:spcBef>
            </a:pPr>
            <a:r>
              <a:rPr sz="2800" spc="-15" dirty="0">
                <a:latin typeface="Times New Roman"/>
                <a:cs typeface="Times New Roman"/>
              </a:rPr>
              <a:t>Biological</a:t>
            </a:r>
            <a:endParaRPr sz="2800">
              <a:latin typeface="Times New Roman"/>
              <a:cs typeface="Times New Roman"/>
            </a:endParaRPr>
          </a:p>
        </p:txBody>
      </p:sp>
      <p:grpSp>
        <p:nvGrpSpPr>
          <p:cNvPr id="36" name="object 36"/>
          <p:cNvGrpSpPr/>
          <p:nvPr/>
        </p:nvGrpSpPr>
        <p:grpSpPr>
          <a:xfrm>
            <a:off x="8694166" y="4673853"/>
            <a:ext cx="2755900" cy="782320"/>
            <a:chOff x="8694166" y="4673853"/>
            <a:chExt cx="2755900" cy="782320"/>
          </a:xfrm>
        </p:grpSpPr>
        <p:sp>
          <p:nvSpPr>
            <p:cNvPr id="37" name="object 37"/>
            <p:cNvSpPr/>
            <p:nvPr/>
          </p:nvSpPr>
          <p:spPr>
            <a:xfrm>
              <a:off x="8700516" y="4680203"/>
              <a:ext cx="2743200" cy="769620"/>
            </a:xfrm>
            <a:custGeom>
              <a:avLst/>
              <a:gdLst/>
              <a:ahLst/>
              <a:cxnLst/>
              <a:rect l="l" t="t" r="r" b="b"/>
              <a:pathLst>
                <a:path w="2743200" h="769620">
                  <a:moveTo>
                    <a:pt x="2614929" y="0"/>
                  </a:moveTo>
                  <a:lnTo>
                    <a:pt x="128269" y="0"/>
                  </a:lnTo>
                  <a:lnTo>
                    <a:pt x="78358" y="10033"/>
                  </a:lnTo>
                  <a:lnTo>
                    <a:pt x="37591" y="37592"/>
                  </a:lnTo>
                  <a:lnTo>
                    <a:pt x="10032" y="78359"/>
                  </a:lnTo>
                  <a:lnTo>
                    <a:pt x="0" y="128270"/>
                  </a:lnTo>
                  <a:lnTo>
                    <a:pt x="0" y="641350"/>
                  </a:lnTo>
                  <a:lnTo>
                    <a:pt x="10032" y="691261"/>
                  </a:lnTo>
                  <a:lnTo>
                    <a:pt x="37591" y="732028"/>
                  </a:lnTo>
                  <a:lnTo>
                    <a:pt x="78358" y="759587"/>
                  </a:lnTo>
                  <a:lnTo>
                    <a:pt x="128269" y="769620"/>
                  </a:lnTo>
                  <a:lnTo>
                    <a:pt x="2614929" y="769620"/>
                  </a:lnTo>
                  <a:lnTo>
                    <a:pt x="2664840" y="759587"/>
                  </a:lnTo>
                  <a:lnTo>
                    <a:pt x="2705607" y="732028"/>
                  </a:lnTo>
                  <a:lnTo>
                    <a:pt x="2733166" y="691261"/>
                  </a:lnTo>
                  <a:lnTo>
                    <a:pt x="2743200" y="641350"/>
                  </a:lnTo>
                  <a:lnTo>
                    <a:pt x="2743200" y="128270"/>
                  </a:lnTo>
                  <a:lnTo>
                    <a:pt x="2733166" y="78359"/>
                  </a:lnTo>
                  <a:lnTo>
                    <a:pt x="2705607" y="37592"/>
                  </a:lnTo>
                  <a:lnTo>
                    <a:pt x="2664840" y="10033"/>
                  </a:lnTo>
                  <a:lnTo>
                    <a:pt x="2614929" y="0"/>
                  </a:lnTo>
                  <a:close/>
                </a:path>
              </a:pathLst>
            </a:custGeom>
            <a:solidFill>
              <a:srgbClr val="2C75B6"/>
            </a:solidFill>
          </p:spPr>
          <p:txBody>
            <a:bodyPr wrap="square" lIns="0" tIns="0" rIns="0" bIns="0" rtlCol="0"/>
            <a:lstStyle/>
            <a:p>
              <a:endParaRPr/>
            </a:p>
          </p:txBody>
        </p:sp>
        <p:sp>
          <p:nvSpPr>
            <p:cNvPr id="38" name="object 38"/>
            <p:cNvSpPr/>
            <p:nvPr/>
          </p:nvSpPr>
          <p:spPr>
            <a:xfrm>
              <a:off x="8700516" y="4680203"/>
              <a:ext cx="2743200" cy="769620"/>
            </a:xfrm>
            <a:custGeom>
              <a:avLst/>
              <a:gdLst/>
              <a:ahLst/>
              <a:cxnLst/>
              <a:rect l="l" t="t" r="r" b="b"/>
              <a:pathLst>
                <a:path w="2743200" h="769620">
                  <a:moveTo>
                    <a:pt x="0" y="128270"/>
                  </a:moveTo>
                  <a:lnTo>
                    <a:pt x="10032" y="78359"/>
                  </a:lnTo>
                  <a:lnTo>
                    <a:pt x="37591" y="37592"/>
                  </a:lnTo>
                  <a:lnTo>
                    <a:pt x="78358" y="10033"/>
                  </a:lnTo>
                  <a:lnTo>
                    <a:pt x="128269" y="0"/>
                  </a:lnTo>
                  <a:lnTo>
                    <a:pt x="2614929" y="0"/>
                  </a:lnTo>
                  <a:lnTo>
                    <a:pt x="2664840" y="10033"/>
                  </a:lnTo>
                  <a:lnTo>
                    <a:pt x="2705607" y="37592"/>
                  </a:lnTo>
                  <a:lnTo>
                    <a:pt x="2733166" y="78359"/>
                  </a:lnTo>
                  <a:lnTo>
                    <a:pt x="2743200" y="128270"/>
                  </a:lnTo>
                  <a:lnTo>
                    <a:pt x="2743200" y="641350"/>
                  </a:lnTo>
                  <a:lnTo>
                    <a:pt x="2733166" y="691261"/>
                  </a:lnTo>
                  <a:lnTo>
                    <a:pt x="2705607" y="732028"/>
                  </a:lnTo>
                  <a:lnTo>
                    <a:pt x="2664840" y="759587"/>
                  </a:lnTo>
                  <a:lnTo>
                    <a:pt x="2614929" y="769620"/>
                  </a:lnTo>
                  <a:lnTo>
                    <a:pt x="128269" y="769620"/>
                  </a:lnTo>
                  <a:lnTo>
                    <a:pt x="78358" y="759587"/>
                  </a:lnTo>
                  <a:lnTo>
                    <a:pt x="37591" y="732028"/>
                  </a:lnTo>
                  <a:lnTo>
                    <a:pt x="10032" y="691261"/>
                  </a:lnTo>
                  <a:lnTo>
                    <a:pt x="0" y="641350"/>
                  </a:lnTo>
                  <a:lnTo>
                    <a:pt x="0" y="128270"/>
                  </a:lnTo>
                  <a:close/>
                </a:path>
              </a:pathLst>
            </a:custGeom>
            <a:ln w="12700">
              <a:solidFill>
                <a:srgbClr val="000000"/>
              </a:solidFill>
            </a:ln>
          </p:spPr>
          <p:txBody>
            <a:bodyPr wrap="square" lIns="0" tIns="0" rIns="0" bIns="0" rtlCol="0"/>
            <a:lstStyle/>
            <a:p>
              <a:endParaRPr/>
            </a:p>
          </p:txBody>
        </p:sp>
      </p:grpSp>
      <p:sp>
        <p:nvSpPr>
          <p:cNvPr id="39" name="object 39"/>
          <p:cNvSpPr txBox="1"/>
          <p:nvPr/>
        </p:nvSpPr>
        <p:spPr>
          <a:xfrm>
            <a:off x="9616185" y="4815332"/>
            <a:ext cx="906780"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Times New Roman"/>
                <a:cs typeface="Times New Roman"/>
              </a:rPr>
              <a:t>S</a:t>
            </a:r>
            <a:r>
              <a:rPr sz="2800" spc="-20" dirty="0">
                <a:latin typeface="Times New Roman"/>
                <a:cs typeface="Times New Roman"/>
              </a:rPr>
              <a:t>o</a:t>
            </a:r>
            <a:r>
              <a:rPr sz="2800" spc="-25" dirty="0">
                <a:latin typeface="Times New Roman"/>
                <a:cs typeface="Times New Roman"/>
              </a:rPr>
              <a:t>c</a:t>
            </a:r>
            <a:r>
              <a:rPr sz="2800" spc="-15" dirty="0">
                <a:latin typeface="Times New Roman"/>
                <a:cs typeface="Times New Roman"/>
              </a:rPr>
              <a:t>i</a:t>
            </a:r>
            <a:r>
              <a:rPr sz="2800" spc="-25" dirty="0">
                <a:latin typeface="Times New Roman"/>
                <a:cs typeface="Times New Roman"/>
              </a:rPr>
              <a:t>a</a:t>
            </a:r>
            <a:r>
              <a:rPr sz="2800" spc="-5" dirty="0">
                <a:latin typeface="Times New Roman"/>
                <a:cs typeface="Times New Roman"/>
              </a:rPr>
              <a:t>l</a:t>
            </a:r>
            <a:endParaRPr sz="2800">
              <a:latin typeface="Times New Roman"/>
              <a:cs typeface="Times New Roman"/>
            </a:endParaRPr>
          </a:p>
        </p:txBody>
      </p:sp>
      <p:sp>
        <p:nvSpPr>
          <p:cNvPr id="40" name="object 40"/>
          <p:cNvSpPr txBox="1"/>
          <p:nvPr/>
        </p:nvSpPr>
        <p:spPr>
          <a:xfrm>
            <a:off x="11386566" y="6228994"/>
            <a:ext cx="175260"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878787"/>
                </a:solidFill>
                <a:latin typeface="Calibri"/>
                <a:cs typeface="Calibri"/>
              </a:rPr>
              <a:t>33</a:t>
            </a:r>
            <a:endParaRPr sz="1200">
              <a:latin typeface="Calibri"/>
              <a:cs typeface="Calibri"/>
            </a:endParaRPr>
          </a:p>
        </p:txBody>
      </p:sp>
      <p:sp>
        <p:nvSpPr>
          <p:cNvPr id="41" name="object 41"/>
          <p:cNvSpPr txBox="1"/>
          <p:nvPr/>
        </p:nvSpPr>
        <p:spPr>
          <a:xfrm>
            <a:off x="4770120" y="5910071"/>
            <a:ext cx="3383279" cy="693420"/>
          </a:xfrm>
          <a:prstGeom prst="rect">
            <a:avLst/>
          </a:prstGeom>
          <a:solidFill>
            <a:srgbClr val="FF99CC"/>
          </a:solidFill>
        </p:spPr>
        <p:txBody>
          <a:bodyPr vert="horz" wrap="square" lIns="0" tIns="110490" rIns="0" bIns="0" rtlCol="0">
            <a:spAutoFit/>
          </a:bodyPr>
          <a:lstStyle/>
          <a:p>
            <a:pPr marL="693420">
              <a:lnSpc>
                <a:spcPct val="100000"/>
              </a:lnSpc>
              <a:spcBef>
                <a:spcPts val="870"/>
              </a:spcBef>
            </a:pPr>
            <a:r>
              <a:rPr sz="2800" b="1" spc="-10" dirty="0">
                <a:latin typeface="Times New Roman"/>
                <a:cs typeface="Times New Roman"/>
              </a:rPr>
              <a:t>Evolutionary</a:t>
            </a:r>
            <a:endParaRPr sz="2800">
              <a:latin typeface="Times New Roman"/>
              <a:cs typeface="Times New Roman"/>
            </a:endParaRPr>
          </a:p>
        </p:txBody>
      </p:sp>
      <p:sp>
        <p:nvSpPr>
          <p:cNvPr id="42" name="Rectangle 41"/>
          <p:cNvSpPr/>
          <p:nvPr/>
        </p:nvSpPr>
        <p:spPr>
          <a:xfrm>
            <a:off x="5316552" y="1982606"/>
            <a:ext cx="2224327" cy="523220"/>
          </a:xfrm>
          <a:prstGeom prst="rect">
            <a:avLst/>
          </a:prstGeom>
        </p:spPr>
        <p:txBody>
          <a:bodyPr wrap="none">
            <a:spAutoFit/>
          </a:bodyPr>
          <a:lstStyle/>
          <a:p>
            <a:pPr marL="12700">
              <a:lnSpc>
                <a:spcPct val="100000"/>
              </a:lnSpc>
              <a:spcBef>
                <a:spcPts val="95"/>
              </a:spcBef>
            </a:pPr>
            <a:r>
              <a:rPr lang="en-US" sz="2800" spc="-15" dirty="0" smtClean="0">
                <a:latin typeface="Times New Roman"/>
                <a:cs typeface="Times New Roman"/>
              </a:rPr>
              <a:t>Functionalism</a:t>
            </a:r>
            <a:endParaRPr lang="en-US" sz="2800" dirty="0">
              <a:latin typeface="Times New Roman"/>
              <a:cs typeface="Times New Roman"/>
            </a:endParaRPr>
          </a:p>
        </p:txBody>
      </p:sp>
      <p:sp>
        <p:nvSpPr>
          <p:cNvPr id="43" name="Rectangle 42"/>
          <p:cNvSpPr/>
          <p:nvPr/>
        </p:nvSpPr>
        <p:spPr>
          <a:xfrm>
            <a:off x="8905782" y="1972989"/>
            <a:ext cx="2008563" cy="523220"/>
          </a:xfrm>
          <a:prstGeom prst="rect">
            <a:avLst/>
          </a:prstGeom>
        </p:spPr>
        <p:txBody>
          <a:bodyPr wrap="none">
            <a:spAutoFit/>
          </a:bodyPr>
          <a:lstStyle/>
          <a:p>
            <a:pPr marL="12700">
              <a:lnSpc>
                <a:spcPct val="100000"/>
              </a:lnSpc>
              <a:spcBef>
                <a:spcPts val="95"/>
              </a:spcBef>
            </a:pPr>
            <a:r>
              <a:rPr lang="en-US" sz="2800" spc="-15" dirty="0" smtClean="0">
                <a:latin typeface="Times New Roman"/>
                <a:cs typeface="Times New Roman"/>
              </a:rPr>
              <a:t>Behaviorism</a:t>
            </a:r>
            <a:endParaRPr lang="en-US" sz="2800" dirty="0">
              <a:latin typeface="Times New Roman"/>
              <a:cs typeface="Times New Roman"/>
            </a:endParaRPr>
          </a:p>
        </p:txBody>
      </p:sp>
    </p:spTree>
    <p:extLst>
      <p:ext uri="{BB962C8B-B14F-4D97-AF65-F5344CB8AC3E}">
        <p14:creationId xmlns:p14="http://schemas.microsoft.com/office/powerpoint/2010/main" val="540482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spc="-10" dirty="0"/>
              <a:t>Humanistic</a:t>
            </a:r>
            <a:r>
              <a:rPr lang="en-US" sz="4400" spc="-165" dirty="0"/>
              <a:t> </a:t>
            </a:r>
            <a:r>
              <a:rPr lang="en-US" sz="4400" dirty="0"/>
              <a:t>Perspective</a:t>
            </a:r>
          </a:p>
        </p:txBody>
      </p:sp>
      <p:sp>
        <p:nvSpPr>
          <p:cNvPr id="3" name="Content Placeholder 2"/>
          <p:cNvSpPr>
            <a:spLocks noGrp="1"/>
          </p:cNvSpPr>
          <p:nvPr>
            <p:ph idx="1"/>
          </p:nvPr>
        </p:nvSpPr>
        <p:spPr>
          <a:xfrm>
            <a:off x="581192" y="2337250"/>
            <a:ext cx="6002488" cy="3678303"/>
          </a:xfrm>
        </p:spPr>
        <p:txBody>
          <a:bodyPr>
            <a:normAutofit fontScale="92500" lnSpcReduction="20000"/>
          </a:bodyPr>
          <a:lstStyle/>
          <a:p>
            <a:pPr marL="12700" indent="0">
              <a:lnSpc>
                <a:spcPct val="100000"/>
              </a:lnSpc>
              <a:spcBef>
                <a:spcPts val="775"/>
              </a:spcBef>
              <a:buNone/>
              <a:tabLst>
                <a:tab pos="241300" algn="l"/>
              </a:tabLst>
            </a:pPr>
            <a:r>
              <a:rPr lang="en-US" sz="3200" b="1" spc="-20" dirty="0">
                <a:solidFill>
                  <a:schemeClr val="tx1"/>
                </a:solidFill>
                <a:cs typeface="Comic Sans MS"/>
              </a:rPr>
              <a:t>Abraham</a:t>
            </a:r>
            <a:r>
              <a:rPr lang="en-US" sz="3200" b="1" spc="35" dirty="0">
                <a:solidFill>
                  <a:schemeClr val="tx1"/>
                </a:solidFill>
                <a:cs typeface="Comic Sans MS"/>
              </a:rPr>
              <a:t> </a:t>
            </a:r>
            <a:r>
              <a:rPr lang="en-US" sz="3200" b="1" spc="-5" dirty="0">
                <a:solidFill>
                  <a:schemeClr val="tx1"/>
                </a:solidFill>
                <a:cs typeface="Comic Sans MS"/>
              </a:rPr>
              <a:t>Maslow</a:t>
            </a:r>
            <a:endParaRPr lang="en-US" sz="3200" b="1" dirty="0">
              <a:solidFill>
                <a:schemeClr val="tx1"/>
              </a:solidFill>
              <a:cs typeface="Comic Sans MS"/>
            </a:endParaRPr>
          </a:p>
          <a:p>
            <a:pPr marL="0" marR="5080" indent="0">
              <a:lnSpc>
                <a:spcPct val="90000"/>
              </a:lnSpc>
              <a:spcBef>
                <a:spcPts val="1010"/>
              </a:spcBef>
              <a:buNone/>
            </a:pPr>
            <a:r>
              <a:rPr lang="en-US" sz="3200" spc="-10" dirty="0">
                <a:solidFill>
                  <a:schemeClr val="tx1"/>
                </a:solidFill>
                <a:cs typeface="Comic Sans MS"/>
              </a:rPr>
              <a:t>Abraham </a:t>
            </a:r>
            <a:r>
              <a:rPr lang="en-US" sz="3200" spc="-5" dirty="0">
                <a:solidFill>
                  <a:schemeClr val="tx1"/>
                </a:solidFill>
                <a:cs typeface="Comic Sans MS"/>
              </a:rPr>
              <a:t>Maslow </a:t>
            </a:r>
            <a:r>
              <a:rPr lang="en-US" sz="3200" spc="-10" dirty="0">
                <a:solidFill>
                  <a:schemeClr val="tx1"/>
                </a:solidFill>
                <a:cs typeface="Comic Sans MS"/>
              </a:rPr>
              <a:t>was </a:t>
            </a:r>
            <a:r>
              <a:rPr lang="en-US" sz="3200" spc="-5" dirty="0">
                <a:solidFill>
                  <a:schemeClr val="tx1"/>
                </a:solidFill>
                <a:cs typeface="Comic Sans MS"/>
              </a:rPr>
              <a:t>an </a:t>
            </a:r>
            <a:r>
              <a:rPr lang="en-US" sz="3200" spc="-10" dirty="0">
                <a:solidFill>
                  <a:schemeClr val="tx1"/>
                </a:solidFill>
                <a:cs typeface="Comic Sans MS"/>
              </a:rPr>
              <a:t>American </a:t>
            </a:r>
            <a:r>
              <a:rPr lang="en-US" sz="3200" spc="-5" dirty="0">
                <a:solidFill>
                  <a:schemeClr val="tx1"/>
                </a:solidFill>
                <a:cs typeface="Comic Sans MS"/>
              </a:rPr>
              <a:t>psychologist </a:t>
            </a:r>
            <a:r>
              <a:rPr lang="en-US" sz="3200" spc="-10" dirty="0">
                <a:solidFill>
                  <a:schemeClr val="tx1"/>
                </a:solidFill>
                <a:cs typeface="Comic Sans MS"/>
              </a:rPr>
              <a:t>who developed </a:t>
            </a:r>
            <a:r>
              <a:rPr lang="en-US" sz="3200" spc="-5" dirty="0">
                <a:solidFill>
                  <a:schemeClr val="tx1"/>
                </a:solidFill>
                <a:cs typeface="Comic Sans MS"/>
              </a:rPr>
              <a:t> a</a:t>
            </a:r>
            <a:r>
              <a:rPr lang="en-US" sz="3200" dirty="0">
                <a:solidFill>
                  <a:schemeClr val="tx1"/>
                </a:solidFill>
                <a:cs typeface="Comic Sans MS"/>
              </a:rPr>
              <a:t> </a:t>
            </a:r>
            <a:r>
              <a:rPr lang="en-US" sz="3200" spc="-5" dirty="0">
                <a:solidFill>
                  <a:schemeClr val="tx1"/>
                </a:solidFill>
                <a:cs typeface="Comic Sans MS"/>
              </a:rPr>
              <a:t>hierarchy</a:t>
            </a:r>
            <a:r>
              <a:rPr lang="en-US" sz="3200" dirty="0">
                <a:solidFill>
                  <a:schemeClr val="tx1"/>
                </a:solidFill>
                <a:cs typeface="Comic Sans MS"/>
              </a:rPr>
              <a:t> of</a:t>
            </a:r>
            <a:r>
              <a:rPr lang="en-US" sz="3200" spc="5" dirty="0">
                <a:solidFill>
                  <a:schemeClr val="tx1"/>
                </a:solidFill>
                <a:cs typeface="Comic Sans MS"/>
              </a:rPr>
              <a:t> </a:t>
            </a:r>
            <a:r>
              <a:rPr lang="en-US" sz="3200" spc="-10" dirty="0">
                <a:solidFill>
                  <a:schemeClr val="tx1"/>
                </a:solidFill>
                <a:cs typeface="Comic Sans MS"/>
              </a:rPr>
              <a:t>needs</a:t>
            </a:r>
            <a:r>
              <a:rPr lang="en-US" sz="3200" spc="-5" dirty="0">
                <a:solidFill>
                  <a:schemeClr val="tx1"/>
                </a:solidFill>
                <a:cs typeface="Comic Sans MS"/>
              </a:rPr>
              <a:t> </a:t>
            </a:r>
            <a:r>
              <a:rPr lang="en-US" sz="3200" spc="-10" dirty="0">
                <a:solidFill>
                  <a:schemeClr val="tx1"/>
                </a:solidFill>
                <a:cs typeface="Comic Sans MS"/>
              </a:rPr>
              <a:t>to</a:t>
            </a:r>
            <a:r>
              <a:rPr lang="en-US" sz="3200" spc="-5" dirty="0">
                <a:solidFill>
                  <a:schemeClr val="tx1"/>
                </a:solidFill>
                <a:cs typeface="Comic Sans MS"/>
              </a:rPr>
              <a:t> explain</a:t>
            </a:r>
            <a:r>
              <a:rPr lang="en-US" sz="3200" dirty="0">
                <a:solidFill>
                  <a:schemeClr val="tx1"/>
                </a:solidFill>
                <a:cs typeface="Comic Sans MS"/>
              </a:rPr>
              <a:t> </a:t>
            </a:r>
            <a:r>
              <a:rPr lang="en-US" sz="3200" spc="-10" dirty="0">
                <a:solidFill>
                  <a:schemeClr val="tx1"/>
                </a:solidFill>
                <a:cs typeface="Comic Sans MS"/>
              </a:rPr>
              <a:t>human</a:t>
            </a:r>
            <a:r>
              <a:rPr lang="en-US" sz="3200" spc="815" dirty="0">
                <a:solidFill>
                  <a:schemeClr val="tx1"/>
                </a:solidFill>
                <a:cs typeface="Comic Sans MS"/>
              </a:rPr>
              <a:t> </a:t>
            </a:r>
            <a:r>
              <a:rPr lang="en-US" sz="3200" spc="-5" dirty="0">
                <a:solidFill>
                  <a:schemeClr val="tx1"/>
                </a:solidFill>
                <a:cs typeface="Comic Sans MS"/>
              </a:rPr>
              <a:t>motivation.</a:t>
            </a:r>
            <a:r>
              <a:rPr lang="en-US" sz="3200" spc="825" dirty="0">
                <a:solidFill>
                  <a:schemeClr val="tx1"/>
                </a:solidFill>
                <a:cs typeface="Comic Sans MS"/>
              </a:rPr>
              <a:t> </a:t>
            </a:r>
            <a:r>
              <a:rPr lang="en-US" sz="3200" spc="-5" dirty="0">
                <a:solidFill>
                  <a:schemeClr val="tx1"/>
                </a:solidFill>
                <a:cs typeface="Comic Sans MS"/>
              </a:rPr>
              <a:t>Needs </a:t>
            </a:r>
            <a:r>
              <a:rPr lang="en-US" sz="3200" dirty="0">
                <a:solidFill>
                  <a:schemeClr val="tx1"/>
                </a:solidFill>
                <a:cs typeface="Comic Sans MS"/>
              </a:rPr>
              <a:t> </a:t>
            </a:r>
            <a:r>
              <a:rPr lang="en-US" sz="3200" spc="-5" dirty="0">
                <a:solidFill>
                  <a:schemeClr val="tx1"/>
                </a:solidFill>
                <a:cs typeface="Comic Sans MS"/>
              </a:rPr>
              <a:t>lower</a:t>
            </a:r>
            <a:r>
              <a:rPr lang="en-US" sz="3200" dirty="0">
                <a:solidFill>
                  <a:schemeClr val="tx1"/>
                </a:solidFill>
                <a:cs typeface="Comic Sans MS"/>
              </a:rPr>
              <a:t> </a:t>
            </a:r>
            <a:r>
              <a:rPr lang="en-US" sz="3200" spc="-10" dirty="0">
                <a:solidFill>
                  <a:schemeClr val="tx1"/>
                </a:solidFill>
                <a:cs typeface="Comic Sans MS"/>
              </a:rPr>
              <a:t>down</a:t>
            </a:r>
            <a:r>
              <a:rPr lang="en-US" sz="3200" spc="-5" dirty="0">
                <a:solidFill>
                  <a:schemeClr val="tx1"/>
                </a:solidFill>
                <a:cs typeface="Comic Sans MS"/>
              </a:rPr>
              <a:t> in</a:t>
            </a:r>
            <a:r>
              <a:rPr lang="en-US" sz="3200" dirty="0">
                <a:solidFill>
                  <a:schemeClr val="tx1"/>
                </a:solidFill>
                <a:cs typeface="Comic Sans MS"/>
              </a:rPr>
              <a:t> </a:t>
            </a:r>
            <a:r>
              <a:rPr lang="en-US" sz="3200" spc="-5" dirty="0">
                <a:solidFill>
                  <a:schemeClr val="tx1"/>
                </a:solidFill>
                <a:cs typeface="Comic Sans MS"/>
              </a:rPr>
              <a:t>the</a:t>
            </a:r>
            <a:r>
              <a:rPr lang="en-US" sz="3200" dirty="0">
                <a:solidFill>
                  <a:schemeClr val="tx1"/>
                </a:solidFill>
                <a:cs typeface="Comic Sans MS"/>
              </a:rPr>
              <a:t> </a:t>
            </a:r>
            <a:r>
              <a:rPr lang="en-US" sz="3200" spc="-5" dirty="0">
                <a:solidFill>
                  <a:schemeClr val="tx1"/>
                </a:solidFill>
                <a:cs typeface="Comic Sans MS"/>
              </a:rPr>
              <a:t>hierarchy</a:t>
            </a:r>
            <a:r>
              <a:rPr lang="en-US" sz="3200" dirty="0">
                <a:solidFill>
                  <a:schemeClr val="tx1"/>
                </a:solidFill>
                <a:cs typeface="Comic Sans MS"/>
              </a:rPr>
              <a:t> </a:t>
            </a:r>
            <a:r>
              <a:rPr lang="en-US" sz="3200" spc="-10" dirty="0">
                <a:solidFill>
                  <a:schemeClr val="tx1"/>
                </a:solidFill>
                <a:cs typeface="Comic Sans MS"/>
              </a:rPr>
              <a:t>must</a:t>
            </a:r>
            <a:r>
              <a:rPr lang="en-US" sz="3200" spc="-5" dirty="0">
                <a:solidFill>
                  <a:schemeClr val="tx1"/>
                </a:solidFill>
                <a:cs typeface="Comic Sans MS"/>
              </a:rPr>
              <a:t> </a:t>
            </a:r>
            <a:r>
              <a:rPr lang="en-US" sz="3200" spc="-10" dirty="0">
                <a:solidFill>
                  <a:schemeClr val="tx1"/>
                </a:solidFill>
                <a:cs typeface="Comic Sans MS"/>
              </a:rPr>
              <a:t>be</a:t>
            </a:r>
            <a:r>
              <a:rPr lang="en-US" sz="3200" spc="-5" dirty="0">
                <a:solidFill>
                  <a:schemeClr val="tx1"/>
                </a:solidFill>
                <a:cs typeface="Comic Sans MS"/>
              </a:rPr>
              <a:t> </a:t>
            </a:r>
            <a:r>
              <a:rPr lang="en-US" sz="3200" dirty="0">
                <a:solidFill>
                  <a:schemeClr val="tx1"/>
                </a:solidFill>
                <a:cs typeface="Comic Sans MS"/>
              </a:rPr>
              <a:t>satisfied</a:t>
            </a:r>
            <a:r>
              <a:rPr lang="en-US" sz="3200" spc="5" dirty="0">
                <a:solidFill>
                  <a:schemeClr val="tx1"/>
                </a:solidFill>
                <a:cs typeface="Comic Sans MS"/>
              </a:rPr>
              <a:t> </a:t>
            </a:r>
            <a:r>
              <a:rPr lang="en-US" sz="3200" spc="-10" dirty="0">
                <a:solidFill>
                  <a:schemeClr val="tx1"/>
                </a:solidFill>
                <a:cs typeface="Comic Sans MS"/>
              </a:rPr>
              <a:t>before </a:t>
            </a:r>
            <a:r>
              <a:rPr lang="en-US" sz="3200" spc="-5" dirty="0">
                <a:solidFill>
                  <a:schemeClr val="tx1"/>
                </a:solidFill>
                <a:cs typeface="Comic Sans MS"/>
              </a:rPr>
              <a:t> </a:t>
            </a:r>
            <a:r>
              <a:rPr lang="en-US" sz="3200" spc="-10" dirty="0">
                <a:solidFill>
                  <a:schemeClr val="tx1"/>
                </a:solidFill>
                <a:cs typeface="Comic Sans MS"/>
              </a:rPr>
              <a:t>individuals can </a:t>
            </a:r>
            <a:r>
              <a:rPr lang="en-US" sz="3200" dirty="0">
                <a:solidFill>
                  <a:schemeClr val="tx1"/>
                </a:solidFill>
                <a:cs typeface="Comic Sans MS"/>
              </a:rPr>
              <a:t>attend </a:t>
            </a:r>
            <a:r>
              <a:rPr lang="en-US" sz="3200" spc="-5" dirty="0">
                <a:solidFill>
                  <a:schemeClr val="tx1"/>
                </a:solidFill>
                <a:cs typeface="Comic Sans MS"/>
              </a:rPr>
              <a:t>to needs </a:t>
            </a:r>
            <a:r>
              <a:rPr lang="en-US" sz="3200" dirty="0">
                <a:solidFill>
                  <a:schemeClr val="tx1"/>
                </a:solidFill>
                <a:cs typeface="Comic Sans MS"/>
              </a:rPr>
              <a:t>higher </a:t>
            </a:r>
            <a:r>
              <a:rPr lang="en-US" sz="3200" spc="-5" dirty="0">
                <a:solidFill>
                  <a:schemeClr val="tx1"/>
                </a:solidFill>
                <a:cs typeface="Comic Sans MS"/>
              </a:rPr>
              <a:t>up. </a:t>
            </a:r>
            <a:r>
              <a:rPr lang="en-US" sz="3200" spc="-10" dirty="0" smtClean="0">
                <a:solidFill>
                  <a:schemeClr val="tx1"/>
                </a:solidFill>
                <a:cs typeface="Comic Sans MS"/>
              </a:rPr>
              <a:t>Also called </a:t>
            </a:r>
            <a:r>
              <a:rPr lang="en-US" sz="3200" spc="-5" dirty="0">
                <a:solidFill>
                  <a:schemeClr val="tx1"/>
                </a:solidFill>
                <a:cs typeface="Comic Sans MS"/>
              </a:rPr>
              <a:t>“theory </a:t>
            </a:r>
            <a:r>
              <a:rPr lang="en-US" sz="3200" dirty="0" smtClean="0">
                <a:solidFill>
                  <a:schemeClr val="tx1"/>
                </a:solidFill>
                <a:cs typeface="Comic Sans MS"/>
              </a:rPr>
              <a:t>of</a:t>
            </a:r>
            <a:r>
              <a:rPr lang="en-US" sz="3200" spc="-10" dirty="0" smtClean="0">
                <a:solidFill>
                  <a:schemeClr val="tx1"/>
                </a:solidFill>
                <a:cs typeface="Comic Sans MS"/>
              </a:rPr>
              <a:t> </a:t>
            </a:r>
            <a:r>
              <a:rPr lang="en-US" sz="3200" spc="-5" dirty="0">
                <a:solidFill>
                  <a:schemeClr val="tx1"/>
                </a:solidFill>
                <a:cs typeface="Comic Sans MS"/>
              </a:rPr>
              <a:t>human</a:t>
            </a:r>
            <a:r>
              <a:rPr lang="en-US" sz="3200" spc="-40" dirty="0">
                <a:solidFill>
                  <a:schemeClr val="tx1"/>
                </a:solidFill>
                <a:cs typeface="Comic Sans MS"/>
              </a:rPr>
              <a:t> </a:t>
            </a:r>
            <a:r>
              <a:rPr lang="en-US" sz="3200" spc="-10" dirty="0">
                <a:solidFill>
                  <a:schemeClr val="tx1"/>
                </a:solidFill>
                <a:cs typeface="Comic Sans MS"/>
              </a:rPr>
              <a:t>motivation”</a:t>
            </a:r>
            <a:endParaRPr lang="en-US" sz="3200" dirty="0">
              <a:solidFill>
                <a:schemeClr val="tx1"/>
              </a:solidFill>
              <a:cs typeface="Comic Sans MS"/>
            </a:endParaRPr>
          </a:p>
          <a:p>
            <a:pPr marL="0" indent="0">
              <a:buNone/>
            </a:pPr>
            <a:endParaRPr lang="en-US" sz="3200" dirty="0">
              <a:solidFill>
                <a:schemeClr val="tx1"/>
              </a:solidFill>
            </a:endParaRPr>
          </a:p>
        </p:txBody>
      </p:sp>
      <p:pic>
        <p:nvPicPr>
          <p:cNvPr id="4" name="object 4"/>
          <p:cNvPicPr/>
          <p:nvPr/>
        </p:nvPicPr>
        <p:blipFill>
          <a:blip r:embed="rId2" cstate="print"/>
          <a:stretch>
            <a:fillRect/>
          </a:stretch>
        </p:blipFill>
        <p:spPr>
          <a:xfrm>
            <a:off x="7285155" y="2434480"/>
            <a:ext cx="3762755" cy="2674620"/>
          </a:xfrm>
          <a:prstGeom prst="rect">
            <a:avLst/>
          </a:prstGeom>
        </p:spPr>
      </p:pic>
    </p:spTree>
    <p:extLst>
      <p:ext uri="{BB962C8B-B14F-4D97-AF65-F5344CB8AC3E}">
        <p14:creationId xmlns:p14="http://schemas.microsoft.com/office/powerpoint/2010/main" val="2640333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object 2"/>
          <p:cNvPicPr/>
          <p:nvPr/>
        </p:nvPicPr>
        <p:blipFill>
          <a:blip r:embed="rId2" cstate="print"/>
          <a:stretch>
            <a:fillRect/>
          </a:stretch>
        </p:blipFill>
        <p:spPr>
          <a:xfrm>
            <a:off x="3059321" y="457201"/>
            <a:ext cx="6045490" cy="6518366"/>
          </a:xfrm>
          <a:prstGeom prst="rect">
            <a:avLst/>
          </a:prstGeom>
        </p:spPr>
      </p:pic>
    </p:spTree>
    <p:extLst>
      <p:ext uri="{BB962C8B-B14F-4D97-AF65-F5344CB8AC3E}">
        <p14:creationId xmlns:p14="http://schemas.microsoft.com/office/powerpoint/2010/main" val="26862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1192" y="2115911"/>
            <a:ext cx="10710822" cy="4271826"/>
          </a:xfrm>
        </p:spPr>
      </p:pic>
    </p:spTree>
    <p:extLst>
      <p:ext uri="{BB962C8B-B14F-4D97-AF65-F5344CB8AC3E}">
        <p14:creationId xmlns:p14="http://schemas.microsoft.com/office/powerpoint/2010/main" val="3134357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5714" y="821521"/>
            <a:ext cx="5393074" cy="5840535"/>
          </a:xfrm>
        </p:spPr>
      </p:pic>
    </p:spTree>
    <p:extLst>
      <p:ext uri="{BB962C8B-B14F-4D97-AF65-F5344CB8AC3E}">
        <p14:creationId xmlns:p14="http://schemas.microsoft.com/office/powerpoint/2010/main" val="922253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t>Biological</a:t>
            </a:r>
            <a:r>
              <a:rPr lang="en-US" spc="-204" dirty="0"/>
              <a:t> </a:t>
            </a:r>
            <a:r>
              <a:rPr lang="en-US" dirty="0" smtClean="0"/>
              <a:t>Perspective: </a:t>
            </a:r>
            <a:r>
              <a:rPr lang="en-US" spc="-5" dirty="0" smtClean="0"/>
              <a:t>Charles</a:t>
            </a:r>
            <a:r>
              <a:rPr lang="en-US" spc="-75" dirty="0" smtClean="0"/>
              <a:t> </a:t>
            </a:r>
            <a:r>
              <a:rPr lang="en-US" spc="-25" dirty="0" smtClean="0"/>
              <a:t>Darwin</a:t>
            </a:r>
            <a:endParaRPr lang="en-US" dirty="0"/>
          </a:p>
        </p:txBody>
      </p:sp>
      <p:sp>
        <p:nvSpPr>
          <p:cNvPr id="3" name="Content Placeholder 2"/>
          <p:cNvSpPr>
            <a:spLocks noGrp="1"/>
          </p:cNvSpPr>
          <p:nvPr>
            <p:ph idx="1"/>
          </p:nvPr>
        </p:nvSpPr>
        <p:spPr>
          <a:xfrm>
            <a:off x="581192" y="1216793"/>
            <a:ext cx="9242077" cy="3678303"/>
          </a:xfrm>
        </p:spPr>
        <p:txBody>
          <a:bodyPr>
            <a:normAutofit/>
          </a:bodyPr>
          <a:lstStyle/>
          <a:p>
            <a:pPr marL="0" marR="5080" indent="0">
              <a:lnSpc>
                <a:spcPts val="3890"/>
              </a:lnSpc>
              <a:spcBef>
                <a:spcPts val="585"/>
              </a:spcBef>
              <a:buNone/>
            </a:pPr>
            <a:r>
              <a:rPr lang="en-US" sz="3000" spc="-5" dirty="0" smtClean="0">
                <a:solidFill>
                  <a:schemeClr val="tx1"/>
                </a:solidFill>
                <a:cs typeface="Comic Sans MS"/>
              </a:rPr>
              <a:t>Perspective </a:t>
            </a:r>
            <a:r>
              <a:rPr lang="en-US" sz="3000" spc="-10" dirty="0" smtClean="0">
                <a:solidFill>
                  <a:schemeClr val="tx1"/>
                </a:solidFill>
                <a:cs typeface="Comic Sans MS"/>
              </a:rPr>
              <a:t>that </a:t>
            </a:r>
            <a:r>
              <a:rPr lang="en-US" sz="3000" spc="-5" dirty="0" smtClean="0">
                <a:solidFill>
                  <a:schemeClr val="tx1"/>
                </a:solidFill>
                <a:cs typeface="Comic Sans MS"/>
              </a:rPr>
              <a:t>attributes human </a:t>
            </a:r>
            <a:r>
              <a:rPr lang="en-US" sz="3000" dirty="0" smtClean="0">
                <a:solidFill>
                  <a:schemeClr val="tx1"/>
                </a:solidFill>
                <a:cs typeface="Comic Sans MS"/>
              </a:rPr>
              <a:t>and animal </a:t>
            </a:r>
            <a:r>
              <a:rPr lang="en-US" sz="3000" spc="-1060" dirty="0" smtClean="0">
                <a:solidFill>
                  <a:schemeClr val="tx1"/>
                </a:solidFill>
                <a:cs typeface="Comic Sans MS"/>
              </a:rPr>
              <a:t> </a:t>
            </a:r>
            <a:r>
              <a:rPr lang="en-US" sz="3000" spc="-10" dirty="0" smtClean="0">
                <a:solidFill>
                  <a:schemeClr val="tx1"/>
                </a:solidFill>
                <a:cs typeface="Comic Sans MS"/>
              </a:rPr>
              <a:t>behavior to biological </a:t>
            </a:r>
            <a:r>
              <a:rPr lang="en-US" sz="3000" dirty="0" smtClean="0">
                <a:solidFill>
                  <a:schemeClr val="tx1"/>
                </a:solidFill>
                <a:cs typeface="Comic Sans MS"/>
              </a:rPr>
              <a:t>events </a:t>
            </a:r>
            <a:r>
              <a:rPr lang="en-US" sz="3000" spc="-10" dirty="0" smtClean="0">
                <a:solidFill>
                  <a:schemeClr val="tx1"/>
                </a:solidFill>
                <a:cs typeface="Comic Sans MS"/>
              </a:rPr>
              <a:t>occurring </a:t>
            </a:r>
            <a:r>
              <a:rPr lang="en-US" sz="3000" spc="-5" dirty="0" smtClean="0">
                <a:solidFill>
                  <a:schemeClr val="tx1"/>
                </a:solidFill>
                <a:cs typeface="Comic Sans MS"/>
              </a:rPr>
              <a:t>in the </a:t>
            </a:r>
            <a:r>
              <a:rPr lang="en-US" sz="3000" spc="-1060" dirty="0" smtClean="0">
                <a:solidFill>
                  <a:schemeClr val="tx1"/>
                </a:solidFill>
                <a:cs typeface="Comic Sans MS"/>
              </a:rPr>
              <a:t> </a:t>
            </a:r>
            <a:r>
              <a:rPr lang="en-US" sz="3000" spc="-10" dirty="0">
                <a:solidFill>
                  <a:schemeClr val="tx1"/>
                </a:solidFill>
                <a:cs typeface="Comic Sans MS"/>
              </a:rPr>
              <a:t>body, such </a:t>
            </a:r>
            <a:r>
              <a:rPr lang="en-US" sz="3000" dirty="0">
                <a:solidFill>
                  <a:schemeClr val="tx1"/>
                </a:solidFill>
                <a:cs typeface="Comic Sans MS"/>
              </a:rPr>
              <a:t>as genetic </a:t>
            </a:r>
            <a:r>
              <a:rPr lang="en-US" sz="3000" spc="-5" dirty="0">
                <a:solidFill>
                  <a:schemeClr val="tx1"/>
                </a:solidFill>
                <a:cs typeface="Comic Sans MS"/>
              </a:rPr>
              <a:t>influences, </a:t>
            </a:r>
            <a:r>
              <a:rPr lang="en-US" sz="3000" spc="-10" dirty="0">
                <a:solidFill>
                  <a:schemeClr val="tx1"/>
                </a:solidFill>
                <a:cs typeface="Comic Sans MS"/>
              </a:rPr>
              <a:t>hormones, </a:t>
            </a:r>
            <a:r>
              <a:rPr lang="en-US" sz="3000" dirty="0">
                <a:solidFill>
                  <a:schemeClr val="tx1"/>
                </a:solidFill>
                <a:cs typeface="Comic Sans MS"/>
              </a:rPr>
              <a:t>and </a:t>
            </a:r>
            <a:r>
              <a:rPr lang="en-US" sz="3000" spc="5" dirty="0">
                <a:solidFill>
                  <a:schemeClr val="tx1"/>
                </a:solidFill>
                <a:cs typeface="Comic Sans MS"/>
              </a:rPr>
              <a:t> </a:t>
            </a:r>
            <a:r>
              <a:rPr lang="en-US" sz="3000" spc="-10" dirty="0">
                <a:solidFill>
                  <a:schemeClr val="tx1"/>
                </a:solidFill>
                <a:cs typeface="Comic Sans MS"/>
              </a:rPr>
              <a:t>the</a:t>
            </a:r>
            <a:r>
              <a:rPr lang="en-US" sz="3000" spc="-20" dirty="0">
                <a:solidFill>
                  <a:schemeClr val="tx1"/>
                </a:solidFill>
                <a:cs typeface="Comic Sans MS"/>
              </a:rPr>
              <a:t> </a:t>
            </a:r>
            <a:r>
              <a:rPr lang="en-US" sz="3000" dirty="0">
                <a:solidFill>
                  <a:schemeClr val="tx1"/>
                </a:solidFill>
                <a:cs typeface="Comic Sans MS"/>
              </a:rPr>
              <a:t>activity</a:t>
            </a:r>
            <a:r>
              <a:rPr lang="en-US" sz="3000" spc="-5" dirty="0">
                <a:solidFill>
                  <a:schemeClr val="tx1"/>
                </a:solidFill>
                <a:cs typeface="Comic Sans MS"/>
              </a:rPr>
              <a:t> </a:t>
            </a:r>
            <a:r>
              <a:rPr lang="en-US" sz="3000" dirty="0">
                <a:solidFill>
                  <a:schemeClr val="tx1"/>
                </a:solidFill>
                <a:cs typeface="Comic Sans MS"/>
              </a:rPr>
              <a:t>of</a:t>
            </a:r>
            <a:r>
              <a:rPr lang="en-US" sz="3000" spc="-15" dirty="0">
                <a:solidFill>
                  <a:schemeClr val="tx1"/>
                </a:solidFill>
                <a:cs typeface="Comic Sans MS"/>
              </a:rPr>
              <a:t> </a:t>
            </a:r>
            <a:r>
              <a:rPr lang="en-US" sz="3000" spc="-10" dirty="0">
                <a:solidFill>
                  <a:schemeClr val="tx1"/>
                </a:solidFill>
                <a:cs typeface="Comic Sans MS"/>
              </a:rPr>
              <a:t>the</a:t>
            </a:r>
            <a:r>
              <a:rPr lang="en-US" sz="3000" spc="-15" dirty="0">
                <a:solidFill>
                  <a:schemeClr val="tx1"/>
                </a:solidFill>
                <a:cs typeface="Comic Sans MS"/>
              </a:rPr>
              <a:t> </a:t>
            </a:r>
            <a:r>
              <a:rPr lang="en-US" sz="3000" spc="-5" dirty="0">
                <a:solidFill>
                  <a:schemeClr val="tx1"/>
                </a:solidFill>
                <a:cs typeface="Comic Sans MS"/>
              </a:rPr>
              <a:t>nervous</a:t>
            </a:r>
            <a:r>
              <a:rPr lang="en-US" sz="3000" spc="-50" dirty="0">
                <a:solidFill>
                  <a:schemeClr val="tx1"/>
                </a:solidFill>
                <a:cs typeface="Comic Sans MS"/>
              </a:rPr>
              <a:t> </a:t>
            </a:r>
            <a:r>
              <a:rPr lang="en-US" sz="3000" spc="-5" dirty="0">
                <a:solidFill>
                  <a:schemeClr val="tx1"/>
                </a:solidFill>
                <a:cs typeface="Comic Sans MS"/>
              </a:rPr>
              <a:t>system.</a:t>
            </a:r>
            <a:endParaRPr lang="en-US" sz="3000" dirty="0">
              <a:solidFill>
                <a:schemeClr val="tx1"/>
              </a:solidFill>
              <a:cs typeface="Comic Sans MS"/>
            </a:endParaRPr>
          </a:p>
        </p:txBody>
      </p:sp>
      <p:grpSp>
        <p:nvGrpSpPr>
          <p:cNvPr id="4" name="object 6"/>
          <p:cNvGrpSpPr/>
          <p:nvPr/>
        </p:nvGrpSpPr>
        <p:grpSpPr>
          <a:xfrm>
            <a:off x="4855029" y="3689177"/>
            <a:ext cx="6026150" cy="2856230"/>
            <a:chOff x="4358640" y="4002022"/>
            <a:chExt cx="6026150" cy="2856230"/>
          </a:xfrm>
        </p:grpSpPr>
        <p:pic>
          <p:nvPicPr>
            <p:cNvPr id="5" name="object 7"/>
            <p:cNvPicPr/>
            <p:nvPr/>
          </p:nvPicPr>
          <p:blipFill>
            <a:blip r:embed="rId2" cstate="print"/>
            <a:stretch>
              <a:fillRect/>
            </a:stretch>
          </p:blipFill>
          <p:spPr>
            <a:xfrm>
              <a:off x="4358640" y="4084319"/>
              <a:ext cx="3133343" cy="2031492"/>
            </a:xfrm>
            <a:prstGeom prst="rect">
              <a:avLst/>
            </a:prstGeom>
          </p:spPr>
        </p:pic>
        <p:pic>
          <p:nvPicPr>
            <p:cNvPr id="6" name="object 8"/>
            <p:cNvPicPr/>
            <p:nvPr/>
          </p:nvPicPr>
          <p:blipFill>
            <a:blip r:embed="rId3" cstate="print"/>
            <a:stretch>
              <a:fillRect/>
            </a:stretch>
          </p:blipFill>
          <p:spPr>
            <a:xfrm>
              <a:off x="7517892" y="4002022"/>
              <a:ext cx="2866644" cy="2855975"/>
            </a:xfrm>
            <a:prstGeom prst="rect">
              <a:avLst/>
            </a:prstGeom>
          </p:spPr>
        </p:pic>
      </p:grpSp>
    </p:spTree>
    <p:extLst>
      <p:ext uri="{BB962C8B-B14F-4D97-AF65-F5344CB8AC3E}">
        <p14:creationId xmlns:p14="http://schemas.microsoft.com/office/powerpoint/2010/main" val="154673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t>Biological</a:t>
            </a:r>
            <a:r>
              <a:rPr lang="en-US" spc="-204" dirty="0"/>
              <a:t> </a:t>
            </a:r>
            <a:r>
              <a:rPr lang="en-US" dirty="0"/>
              <a:t>Perspective: </a:t>
            </a:r>
            <a:r>
              <a:rPr lang="en-US" spc="-5" dirty="0"/>
              <a:t>Charles</a:t>
            </a:r>
            <a:r>
              <a:rPr lang="en-US" spc="-75" dirty="0"/>
              <a:t> </a:t>
            </a:r>
            <a:r>
              <a:rPr lang="en-US" spc="-25" dirty="0"/>
              <a:t>Darwin</a:t>
            </a:r>
            <a:endParaRPr lang="en-US" dirty="0"/>
          </a:p>
        </p:txBody>
      </p:sp>
      <p:sp>
        <p:nvSpPr>
          <p:cNvPr id="3" name="Content Placeholder 2"/>
          <p:cNvSpPr>
            <a:spLocks noGrp="1"/>
          </p:cNvSpPr>
          <p:nvPr>
            <p:ph idx="1"/>
          </p:nvPr>
        </p:nvSpPr>
        <p:spPr>
          <a:xfrm>
            <a:off x="581192" y="2559318"/>
            <a:ext cx="7426339" cy="3678303"/>
          </a:xfrm>
        </p:spPr>
        <p:txBody>
          <a:bodyPr>
            <a:normAutofit/>
          </a:bodyPr>
          <a:lstStyle/>
          <a:p>
            <a:pPr marL="298450" marR="50800" indent="-285750">
              <a:lnSpc>
                <a:spcPts val="2700"/>
              </a:lnSpc>
              <a:spcBef>
                <a:spcPts val="340"/>
              </a:spcBef>
              <a:tabLst>
                <a:tab pos="241300" algn="l"/>
              </a:tabLst>
            </a:pPr>
            <a:r>
              <a:rPr lang="en-US" sz="2800" dirty="0">
                <a:solidFill>
                  <a:schemeClr val="tx1"/>
                </a:solidFill>
                <a:cs typeface="Comic Sans MS"/>
              </a:rPr>
              <a:t>Charles </a:t>
            </a:r>
            <a:r>
              <a:rPr lang="en-US" sz="2800" spc="-5" dirty="0">
                <a:solidFill>
                  <a:schemeClr val="tx1"/>
                </a:solidFill>
                <a:cs typeface="Comic Sans MS"/>
              </a:rPr>
              <a:t>Darwin </a:t>
            </a:r>
            <a:r>
              <a:rPr lang="en-US" sz="2800" spc="-15" dirty="0">
                <a:solidFill>
                  <a:schemeClr val="tx1"/>
                </a:solidFill>
                <a:cs typeface="Comic Sans MS"/>
              </a:rPr>
              <a:t>first </a:t>
            </a:r>
            <a:r>
              <a:rPr lang="en-US" sz="2800" spc="-5" dirty="0">
                <a:solidFill>
                  <a:schemeClr val="tx1"/>
                </a:solidFill>
                <a:cs typeface="Comic Sans MS"/>
              </a:rPr>
              <a:t>introduced </a:t>
            </a:r>
            <a:r>
              <a:rPr lang="en-US" sz="2800" spc="-10" dirty="0">
                <a:solidFill>
                  <a:schemeClr val="tx1"/>
                </a:solidFill>
                <a:cs typeface="Comic Sans MS"/>
              </a:rPr>
              <a:t>the </a:t>
            </a:r>
            <a:r>
              <a:rPr lang="en-US" sz="2800" spc="-5" dirty="0">
                <a:solidFill>
                  <a:schemeClr val="tx1"/>
                </a:solidFill>
                <a:cs typeface="Comic Sans MS"/>
              </a:rPr>
              <a:t>idea </a:t>
            </a:r>
            <a:r>
              <a:rPr lang="en-US" sz="2800" spc="-15" dirty="0">
                <a:solidFill>
                  <a:schemeClr val="tx1"/>
                </a:solidFill>
                <a:cs typeface="Comic Sans MS"/>
              </a:rPr>
              <a:t>that </a:t>
            </a:r>
            <a:r>
              <a:rPr lang="en-US" sz="2800" dirty="0">
                <a:solidFill>
                  <a:schemeClr val="tx1"/>
                </a:solidFill>
                <a:cs typeface="Comic Sans MS"/>
              </a:rPr>
              <a:t>evolution and </a:t>
            </a:r>
            <a:r>
              <a:rPr lang="en-US" sz="2800" spc="-5" dirty="0">
                <a:solidFill>
                  <a:schemeClr val="tx1"/>
                </a:solidFill>
                <a:cs typeface="Comic Sans MS"/>
              </a:rPr>
              <a:t>genetics </a:t>
            </a:r>
            <a:r>
              <a:rPr lang="en-US" sz="2800" dirty="0">
                <a:solidFill>
                  <a:schemeClr val="tx1"/>
                </a:solidFill>
                <a:cs typeface="Comic Sans MS"/>
              </a:rPr>
              <a:t> play</a:t>
            </a:r>
            <a:r>
              <a:rPr lang="en-US" sz="2800" spc="-15" dirty="0">
                <a:solidFill>
                  <a:schemeClr val="tx1"/>
                </a:solidFill>
                <a:cs typeface="Comic Sans MS"/>
              </a:rPr>
              <a:t> </a:t>
            </a:r>
            <a:r>
              <a:rPr lang="en-US" sz="2800" dirty="0">
                <a:solidFill>
                  <a:schemeClr val="tx1"/>
                </a:solidFill>
                <a:cs typeface="Comic Sans MS"/>
              </a:rPr>
              <a:t>a</a:t>
            </a:r>
            <a:r>
              <a:rPr lang="en-US" sz="2800" spc="-5" dirty="0">
                <a:solidFill>
                  <a:schemeClr val="tx1"/>
                </a:solidFill>
                <a:cs typeface="Comic Sans MS"/>
              </a:rPr>
              <a:t> role</a:t>
            </a:r>
            <a:r>
              <a:rPr lang="en-US" sz="2800" spc="-40" dirty="0">
                <a:solidFill>
                  <a:schemeClr val="tx1"/>
                </a:solidFill>
                <a:cs typeface="Comic Sans MS"/>
              </a:rPr>
              <a:t> </a:t>
            </a:r>
            <a:r>
              <a:rPr lang="en-US" sz="2800" spc="-5" dirty="0">
                <a:solidFill>
                  <a:schemeClr val="tx1"/>
                </a:solidFill>
                <a:cs typeface="Comic Sans MS"/>
              </a:rPr>
              <a:t>in</a:t>
            </a:r>
            <a:r>
              <a:rPr lang="en-US" sz="2800" spc="-10" dirty="0">
                <a:solidFill>
                  <a:schemeClr val="tx1"/>
                </a:solidFill>
                <a:cs typeface="Comic Sans MS"/>
              </a:rPr>
              <a:t> </a:t>
            </a:r>
            <a:r>
              <a:rPr lang="en-US" sz="2800" spc="-5" dirty="0">
                <a:solidFill>
                  <a:schemeClr val="tx1"/>
                </a:solidFill>
                <a:cs typeface="Comic Sans MS"/>
              </a:rPr>
              <a:t>human</a:t>
            </a:r>
            <a:r>
              <a:rPr lang="en-US" sz="2800" spc="-10" dirty="0">
                <a:solidFill>
                  <a:schemeClr val="tx1"/>
                </a:solidFill>
                <a:cs typeface="Comic Sans MS"/>
              </a:rPr>
              <a:t> </a:t>
            </a:r>
            <a:r>
              <a:rPr lang="en-US" sz="2800" spc="-5" dirty="0">
                <a:solidFill>
                  <a:schemeClr val="tx1"/>
                </a:solidFill>
                <a:cs typeface="Comic Sans MS"/>
              </a:rPr>
              <a:t>behavior.</a:t>
            </a:r>
            <a:endParaRPr lang="en-US" sz="2800" dirty="0">
              <a:solidFill>
                <a:schemeClr val="tx1"/>
              </a:solidFill>
              <a:cs typeface="Comic Sans MS"/>
            </a:endParaRPr>
          </a:p>
          <a:p>
            <a:pPr marL="298450" marR="5080" indent="-285750">
              <a:lnSpc>
                <a:spcPct val="88000"/>
              </a:lnSpc>
              <a:spcBef>
                <a:spcPts val="969"/>
              </a:spcBef>
              <a:tabLst>
                <a:tab pos="241300" algn="l"/>
              </a:tabLst>
            </a:pPr>
            <a:r>
              <a:rPr lang="en-US" sz="2800" spc="-10" dirty="0">
                <a:solidFill>
                  <a:schemeClr val="tx1"/>
                </a:solidFill>
                <a:cs typeface="Comic Sans MS"/>
              </a:rPr>
              <a:t>Natural</a:t>
            </a:r>
            <a:r>
              <a:rPr lang="en-US" sz="2800" spc="670" dirty="0">
                <a:solidFill>
                  <a:schemeClr val="tx1"/>
                </a:solidFill>
                <a:cs typeface="Comic Sans MS"/>
              </a:rPr>
              <a:t> </a:t>
            </a:r>
            <a:r>
              <a:rPr lang="en-US" sz="2800" spc="-10" dirty="0" smtClean="0">
                <a:solidFill>
                  <a:schemeClr val="tx1"/>
                </a:solidFill>
                <a:cs typeface="Comic Sans MS"/>
              </a:rPr>
              <a:t>selection </a:t>
            </a:r>
            <a:r>
              <a:rPr lang="en-US" sz="2800" spc="-5" dirty="0" smtClean="0">
                <a:solidFill>
                  <a:schemeClr val="tx1"/>
                </a:solidFill>
                <a:cs typeface="Comic Sans MS"/>
              </a:rPr>
              <a:t>influences</a:t>
            </a:r>
            <a:r>
              <a:rPr lang="en-US" sz="2800" spc="690" dirty="0" smtClean="0">
                <a:solidFill>
                  <a:schemeClr val="tx1"/>
                </a:solidFill>
                <a:cs typeface="Comic Sans MS"/>
              </a:rPr>
              <a:t> </a:t>
            </a:r>
            <a:r>
              <a:rPr lang="en-US" sz="2800" spc="-10" dirty="0">
                <a:solidFill>
                  <a:schemeClr val="tx1"/>
                </a:solidFill>
                <a:cs typeface="Comic Sans MS"/>
              </a:rPr>
              <a:t>whether</a:t>
            </a:r>
            <a:r>
              <a:rPr lang="en-US" sz="2800" spc="675" dirty="0">
                <a:solidFill>
                  <a:schemeClr val="tx1"/>
                </a:solidFill>
                <a:cs typeface="Comic Sans MS"/>
              </a:rPr>
              <a:t> </a:t>
            </a:r>
            <a:r>
              <a:rPr lang="en-US" sz="2800" spc="-5" dirty="0">
                <a:solidFill>
                  <a:schemeClr val="tx1"/>
                </a:solidFill>
                <a:cs typeface="Comic Sans MS"/>
              </a:rPr>
              <a:t>certain</a:t>
            </a:r>
            <a:r>
              <a:rPr lang="en-US" sz="2800" spc="680" dirty="0">
                <a:solidFill>
                  <a:schemeClr val="tx1"/>
                </a:solidFill>
                <a:cs typeface="Comic Sans MS"/>
              </a:rPr>
              <a:t> </a:t>
            </a:r>
            <a:r>
              <a:rPr lang="en-US" sz="2800" spc="-15" dirty="0">
                <a:solidFill>
                  <a:schemeClr val="tx1"/>
                </a:solidFill>
                <a:cs typeface="Comic Sans MS"/>
              </a:rPr>
              <a:t>behavior</a:t>
            </a:r>
            <a:r>
              <a:rPr lang="en-US" sz="2800" spc="680" dirty="0">
                <a:solidFill>
                  <a:schemeClr val="tx1"/>
                </a:solidFill>
                <a:cs typeface="Comic Sans MS"/>
              </a:rPr>
              <a:t> </a:t>
            </a:r>
            <a:r>
              <a:rPr lang="en-US" sz="2800" spc="-5" dirty="0">
                <a:solidFill>
                  <a:schemeClr val="tx1"/>
                </a:solidFill>
                <a:cs typeface="Comic Sans MS"/>
              </a:rPr>
              <a:t>patterns</a:t>
            </a:r>
            <a:r>
              <a:rPr lang="en-US" sz="2800" spc="680" dirty="0">
                <a:solidFill>
                  <a:schemeClr val="tx1"/>
                </a:solidFill>
                <a:cs typeface="Comic Sans MS"/>
              </a:rPr>
              <a:t> </a:t>
            </a:r>
            <a:r>
              <a:rPr lang="en-US" sz="2800" spc="-15" dirty="0">
                <a:solidFill>
                  <a:schemeClr val="tx1"/>
                </a:solidFill>
                <a:cs typeface="Comic Sans MS"/>
              </a:rPr>
              <a:t>are </a:t>
            </a:r>
            <a:r>
              <a:rPr lang="en-US" sz="2800" spc="-705" dirty="0">
                <a:solidFill>
                  <a:schemeClr val="tx1"/>
                </a:solidFill>
                <a:cs typeface="Comic Sans MS"/>
              </a:rPr>
              <a:t> </a:t>
            </a:r>
            <a:r>
              <a:rPr lang="en-US" sz="2800" spc="-10" dirty="0">
                <a:solidFill>
                  <a:schemeClr val="tx1"/>
                </a:solidFill>
                <a:cs typeface="Comic Sans MS"/>
              </a:rPr>
              <a:t>passed down to </a:t>
            </a:r>
            <a:r>
              <a:rPr lang="en-US" sz="2800" spc="-15" dirty="0">
                <a:solidFill>
                  <a:schemeClr val="tx1"/>
                </a:solidFill>
                <a:cs typeface="Comic Sans MS"/>
              </a:rPr>
              <a:t>future </a:t>
            </a:r>
            <a:r>
              <a:rPr lang="en-US" sz="2800" spc="-10" dirty="0">
                <a:solidFill>
                  <a:schemeClr val="tx1"/>
                </a:solidFill>
                <a:cs typeface="Comic Sans MS"/>
              </a:rPr>
              <a:t>generations. Behaviors </a:t>
            </a:r>
            <a:r>
              <a:rPr lang="en-US" sz="2800" spc="-15" dirty="0">
                <a:solidFill>
                  <a:schemeClr val="tx1"/>
                </a:solidFill>
                <a:cs typeface="Comic Sans MS"/>
              </a:rPr>
              <a:t>that </a:t>
            </a:r>
            <a:r>
              <a:rPr lang="en-US" sz="2800" dirty="0">
                <a:solidFill>
                  <a:schemeClr val="tx1"/>
                </a:solidFill>
                <a:cs typeface="Comic Sans MS"/>
              </a:rPr>
              <a:t>aid </a:t>
            </a:r>
            <a:r>
              <a:rPr lang="en-US" sz="2800" spc="-5" dirty="0">
                <a:solidFill>
                  <a:schemeClr val="tx1"/>
                </a:solidFill>
                <a:cs typeface="Comic Sans MS"/>
              </a:rPr>
              <a:t>in </a:t>
            </a:r>
            <a:r>
              <a:rPr lang="en-US" sz="2800" spc="-10" dirty="0">
                <a:solidFill>
                  <a:schemeClr val="tx1"/>
                </a:solidFill>
                <a:cs typeface="Comic Sans MS"/>
              </a:rPr>
              <a:t>survival </a:t>
            </a:r>
            <a:r>
              <a:rPr lang="en-US" sz="2800" dirty="0">
                <a:solidFill>
                  <a:schemeClr val="tx1"/>
                </a:solidFill>
                <a:cs typeface="Comic Sans MS"/>
              </a:rPr>
              <a:t>are </a:t>
            </a:r>
            <a:r>
              <a:rPr lang="en-US" sz="2800" spc="5" dirty="0">
                <a:solidFill>
                  <a:schemeClr val="tx1"/>
                </a:solidFill>
                <a:cs typeface="Comic Sans MS"/>
              </a:rPr>
              <a:t> </a:t>
            </a:r>
            <a:r>
              <a:rPr lang="en-US" sz="2800" spc="-10" dirty="0">
                <a:solidFill>
                  <a:schemeClr val="tx1"/>
                </a:solidFill>
                <a:cs typeface="Comic Sans MS"/>
              </a:rPr>
              <a:t>more</a:t>
            </a:r>
            <a:r>
              <a:rPr lang="en-US" sz="2800" spc="395" dirty="0">
                <a:solidFill>
                  <a:schemeClr val="tx1"/>
                </a:solidFill>
                <a:cs typeface="Comic Sans MS"/>
              </a:rPr>
              <a:t> </a:t>
            </a:r>
            <a:r>
              <a:rPr lang="en-US" sz="2800" dirty="0">
                <a:solidFill>
                  <a:schemeClr val="tx1"/>
                </a:solidFill>
                <a:cs typeface="Comic Sans MS"/>
              </a:rPr>
              <a:t>likely</a:t>
            </a:r>
            <a:r>
              <a:rPr lang="en-US" sz="2800" spc="390" dirty="0">
                <a:solidFill>
                  <a:schemeClr val="tx1"/>
                </a:solidFill>
                <a:cs typeface="Comic Sans MS"/>
              </a:rPr>
              <a:t> </a:t>
            </a:r>
            <a:r>
              <a:rPr lang="en-US" sz="2800" spc="-5" dirty="0">
                <a:solidFill>
                  <a:schemeClr val="tx1"/>
                </a:solidFill>
                <a:cs typeface="Comic Sans MS"/>
              </a:rPr>
              <a:t>to</a:t>
            </a:r>
            <a:r>
              <a:rPr lang="en-US" sz="2800" spc="380" dirty="0">
                <a:solidFill>
                  <a:schemeClr val="tx1"/>
                </a:solidFill>
                <a:cs typeface="Comic Sans MS"/>
              </a:rPr>
              <a:t> </a:t>
            </a:r>
            <a:r>
              <a:rPr lang="en-US" sz="2800" spc="-5" dirty="0">
                <a:solidFill>
                  <a:schemeClr val="tx1"/>
                </a:solidFill>
                <a:cs typeface="Comic Sans MS"/>
              </a:rPr>
              <a:t>be</a:t>
            </a:r>
            <a:r>
              <a:rPr lang="en-US" sz="2800" spc="400" dirty="0">
                <a:solidFill>
                  <a:schemeClr val="tx1"/>
                </a:solidFill>
                <a:cs typeface="Comic Sans MS"/>
              </a:rPr>
              <a:t> </a:t>
            </a:r>
            <a:r>
              <a:rPr lang="en-US" sz="2800" spc="-10" dirty="0">
                <a:solidFill>
                  <a:schemeClr val="tx1"/>
                </a:solidFill>
                <a:cs typeface="Comic Sans MS"/>
              </a:rPr>
              <a:t>passed</a:t>
            </a:r>
            <a:r>
              <a:rPr lang="en-US" sz="2800" spc="395" dirty="0">
                <a:solidFill>
                  <a:schemeClr val="tx1"/>
                </a:solidFill>
                <a:cs typeface="Comic Sans MS"/>
              </a:rPr>
              <a:t> </a:t>
            </a:r>
            <a:r>
              <a:rPr lang="en-US" sz="2800" spc="-10" dirty="0">
                <a:solidFill>
                  <a:schemeClr val="tx1"/>
                </a:solidFill>
                <a:cs typeface="Comic Sans MS"/>
              </a:rPr>
              <a:t>down</a:t>
            </a:r>
            <a:r>
              <a:rPr lang="en-US" sz="2800" spc="385" dirty="0">
                <a:solidFill>
                  <a:schemeClr val="tx1"/>
                </a:solidFill>
                <a:cs typeface="Comic Sans MS"/>
              </a:rPr>
              <a:t> </a:t>
            </a:r>
            <a:r>
              <a:rPr lang="en-US" sz="2800" spc="-5" dirty="0">
                <a:solidFill>
                  <a:schemeClr val="tx1"/>
                </a:solidFill>
                <a:cs typeface="Comic Sans MS"/>
              </a:rPr>
              <a:t>while</a:t>
            </a:r>
            <a:r>
              <a:rPr lang="en-US" sz="2800" spc="380" dirty="0">
                <a:solidFill>
                  <a:schemeClr val="tx1"/>
                </a:solidFill>
                <a:cs typeface="Comic Sans MS"/>
              </a:rPr>
              <a:t> </a:t>
            </a:r>
            <a:r>
              <a:rPr lang="en-US" sz="2800" spc="-10" dirty="0">
                <a:solidFill>
                  <a:schemeClr val="tx1"/>
                </a:solidFill>
                <a:cs typeface="Comic Sans MS"/>
              </a:rPr>
              <a:t>those</a:t>
            </a:r>
            <a:r>
              <a:rPr lang="en-US" sz="2800" spc="400" dirty="0">
                <a:solidFill>
                  <a:schemeClr val="tx1"/>
                </a:solidFill>
                <a:cs typeface="Comic Sans MS"/>
              </a:rPr>
              <a:t> </a:t>
            </a:r>
            <a:r>
              <a:rPr lang="en-US" sz="2800" spc="-15" dirty="0">
                <a:solidFill>
                  <a:schemeClr val="tx1"/>
                </a:solidFill>
                <a:cs typeface="Comic Sans MS"/>
              </a:rPr>
              <a:t>that</a:t>
            </a:r>
            <a:r>
              <a:rPr lang="en-US" sz="2800" spc="380" dirty="0">
                <a:solidFill>
                  <a:schemeClr val="tx1"/>
                </a:solidFill>
                <a:cs typeface="Comic Sans MS"/>
              </a:rPr>
              <a:t> </a:t>
            </a:r>
            <a:r>
              <a:rPr lang="en-US" sz="2800" spc="-10" dirty="0">
                <a:solidFill>
                  <a:schemeClr val="tx1"/>
                </a:solidFill>
                <a:cs typeface="Comic Sans MS"/>
              </a:rPr>
              <a:t>prove</a:t>
            </a:r>
            <a:r>
              <a:rPr lang="en-US" sz="2800" spc="400" dirty="0">
                <a:solidFill>
                  <a:schemeClr val="tx1"/>
                </a:solidFill>
                <a:cs typeface="Comic Sans MS"/>
              </a:rPr>
              <a:t> </a:t>
            </a:r>
            <a:r>
              <a:rPr lang="en-US" sz="2800" spc="-10" dirty="0">
                <a:solidFill>
                  <a:schemeClr val="tx1"/>
                </a:solidFill>
                <a:cs typeface="Comic Sans MS"/>
              </a:rPr>
              <a:t>dangerous</a:t>
            </a:r>
            <a:r>
              <a:rPr lang="en-US" sz="2800" spc="400" dirty="0">
                <a:solidFill>
                  <a:schemeClr val="tx1"/>
                </a:solidFill>
                <a:cs typeface="Comic Sans MS"/>
              </a:rPr>
              <a:t> </a:t>
            </a:r>
            <a:r>
              <a:rPr lang="en-US" sz="2800" spc="-15" dirty="0">
                <a:solidFill>
                  <a:schemeClr val="tx1"/>
                </a:solidFill>
                <a:cs typeface="Comic Sans MS"/>
              </a:rPr>
              <a:t>are </a:t>
            </a:r>
            <a:r>
              <a:rPr lang="en-US" sz="2800" spc="-705" dirty="0">
                <a:solidFill>
                  <a:schemeClr val="tx1"/>
                </a:solidFill>
                <a:cs typeface="Comic Sans MS"/>
              </a:rPr>
              <a:t> </a:t>
            </a:r>
            <a:r>
              <a:rPr lang="en-US" sz="2800" dirty="0">
                <a:solidFill>
                  <a:schemeClr val="tx1"/>
                </a:solidFill>
                <a:cs typeface="Comic Sans MS"/>
              </a:rPr>
              <a:t>less</a:t>
            </a:r>
            <a:r>
              <a:rPr lang="en-US" sz="2800" spc="-20" dirty="0">
                <a:solidFill>
                  <a:schemeClr val="tx1"/>
                </a:solidFill>
                <a:cs typeface="Comic Sans MS"/>
              </a:rPr>
              <a:t> </a:t>
            </a:r>
            <a:r>
              <a:rPr lang="en-US" sz="2800" dirty="0">
                <a:solidFill>
                  <a:schemeClr val="tx1"/>
                </a:solidFill>
                <a:cs typeface="Comic Sans MS"/>
              </a:rPr>
              <a:t>likely </a:t>
            </a:r>
            <a:r>
              <a:rPr lang="en-US" sz="2800" spc="-5" dirty="0">
                <a:solidFill>
                  <a:schemeClr val="tx1"/>
                </a:solidFill>
                <a:cs typeface="Comic Sans MS"/>
              </a:rPr>
              <a:t>to</a:t>
            </a:r>
            <a:r>
              <a:rPr lang="en-US" sz="2800" spc="-25" dirty="0">
                <a:solidFill>
                  <a:schemeClr val="tx1"/>
                </a:solidFill>
                <a:cs typeface="Comic Sans MS"/>
              </a:rPr>
              <a:t> </a:t>
            </a:r>
            <a:r>
              <a:rPr lang="en-US" sz="2800" dirty="0">
                <a:solidFill>
                  <a:schemeClr val="tx1"/>
                </a:solidFill>
                <a:cs typeface="Comic Sans MS"/>
              </a:rPr>
              <a:t>be</a:t>
            </a:r>
            <a:r>
              <a:rPr lang="en-US" sz="2800" spc="-70" dirty="0">
                <a:solidFill>
                  <a:schemeClr val="tx1"/>
                </a:solidFill>
                <a:cs typeface="Comic Sans MS"/>
              </a:rPr>
              <a:t> </a:t>
            </a:r>
            <a:r>
              <a:rPr lang="en-US" sz="2800" spc="-5" dirty="0">
                <a:solidFill>
                  <a:schemeClr val="tx1"/>
                </a:solidFill>
                <a:cs typeface="Comic Sans MS"/>
              </a:rPr>
              <a:t>inherited.</a:t>
            </a:r>
            <a:endParaRPr lang="en-US" sz="2800" dirty="0">
              <a:solidFill>
                <a:schemeClr val="tx1"/>
              </a:solidFill>
              <a:cs typeface="Comic Sans MS"/>
            </a:endParaRPr>
          </a:p>
          <a:p>
            <a:endParaRPr lang="en-US" sz="2800" dirty="0">
              <a:solidFill>
                <a:schemeClr val="tx1"/>
              </a:solidFill>
            </a:endParaRPr>
          </a:p>
        </p:txBody>
      </p:sp>
      <p:pic>
        <p:nvPicPr>
          <p:cNvPr id="4" name="object 6"/>
          <p:cNvPicPr/>
          <p:nvPr/>
        </p:nvPicPr>
        <p:blipFill>
          <a:blip r:embed="rId2" cstate="print"/>
          <a:stretch>
            <a:fillRect/>
          </a:stretch>
        </p:blipFill>
        <p:spPr>
          <a:xfrm>
            <a:off x="7874072" y="2729266"/>
            <a:ext cx="3884676" cy="2174748"/>
          </a:xfrm>
          <a:prstGeom prst="rect">
            <a:avLst/>
          </a:prstGeom>
        </p:spPr>
      </p:pic>
    </p:spTree>
    <p:extLst>
      <p:ext uri="{BB962C8B-B14F-4D97-AF65-F5344CB8AC3E}">
        <p14:creationId xmlns:p14="http://schemas.microsoft.com/office/powerpoint/2010/main" val="2842704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object 2"/>
          <p:cNvPicPr/>
          <p:nvPr/>
        </p:nvPicPr>
        <p:blipFill>
          <a:blip r:embed="rId2" cstate="print"/>
          <a:stretch>
            <a:fillRect/>
          </a:stretch>
        </p:blipFill>
        <p:spPr>
          <a:xfrm>
            <a:off x="419099" y="180505"/>
            <a:ext cx="11353800" cy="6387084"/>
          </a:xfrm>
          <a:prstGeom prst="rect">
            <a:avLst/>
          </a:prstGeom>
        </p:spPr>
      </p:pic>
    </p:spTree>
    <p:extLst>
      <p:ext uri="{BB962C8B-B14F-4D97-AF65-F5344CB8AC3E}">
        <p14:creationId xmlns:p14="http://schemas.microsoft.com/office/powerpoint/2010/main" val="3391361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00355" marR="5080" indent="-288290">
              <a:lnSpc>
                <a:spcPts val="3490"/>
              </a:lnSpc>
              <a:spcBef>
                <a:spcPts val="509"/>
              </a:spcBef>
            </a:pPr>
            <a:r>
              <a:rPr lang="en-US" spc="-5" dirty="0">
                <a:cs typeface="Comic Sans MS"/>
              </a:rPr>
              <a:t>Social</a:t>
            </a:r>
            <a:r>
              <a:rPr lang="en-US" spc="-160" dirty="0">
                <a:cs typeface="Comic Sans MS"/>
              </a:rPr>
              <a:t> </a:t>
            </a:r>
            <a:r>
              <a:rPr lang="en-US" dirty="0" smtClean="0">
                <a:cs typeface="Comic Sans MS"/>
              </a:rPr>
              <a:t>Perspective: </a:t>
            </a:r>
            <a:r>
              <a:rPr lang="en-US" spc="-5" dirty="0" smtClean="0">
                <a:cs typeface="Comic Sans MS"/>
              </a:rPr>
              <a:t>Solomon</a:t>
            </a:r>
            <a:r>
              <a:rPr lang="en-US" spc="-55" dirty="0" smtClean="0">
                <a:cs typeface="Comic Sans MS"/>
              </a:rPr>
              <a:t> </a:t>
            </a:r>
            <a:r>
              <a:rPr lang="en-US" spc="-5" dirty="0" smtClean="0">
                <a:cs typeface="Comic Sans MS"/>
              </a:rPr>
              <a:t>Asch</a:t>
            </a:r>
            <a:endParaRPr lang="en-US" dirty="0">
              <a:cs typeface="Comic Sans MS"/>
            </a:endParaRPr>
          </a:p>
        </p:txBody>
      </p:sp>
      <p:sp>
        <p:nvSpPr>
          <p:cNvPr id="3" name="Content Placeholder 2"/>
          <p:cNvSpPr>
            <a:spLocks noGrp="1"/>
          </p:cNvSpPr>
          <p:nvPr>
            <p:ph idx="1"/>
          </p:nvPr>
        </p:nvSpPr>
        <p:spPr>
          <a:xfrm>
            <a:off x="581193" y="2180496"/>
            <a:ext cx="4434944" cy="3678303"/>
          </a:xfrm>
        </p:spPr>
        <p:txBody>
          <a:bodyPr>
            <a:normAutofit/>
          </a:bodyPr>
          <a:lstStyle/>
          <a:p>
            <a:pPr marL="0" marR="7620" indent="0">
              <a:lnSpc>
                <a:spcPts val="2810"/>
              </a:lnSpc>
              <a:spcBef>
                <a:spcPts val="455"/>
              </a:spcBef>
              <a:buNone/>
            </a:pPr>
            <a:r>
              <a:rPr lang="en-US" sz="2800" dirty="0" smtClean="0">
                <a:solidFill>
                  <a:schemeClr val="tx1"/>
                </a:solidFill>
              </a:rPr>
              <a:t>Social psychology is the scientific study of how people </a:t>
            </a:r>
            <a:r>
              <a:rPr lang="en-US" sz="2800" spc="-10" dirty="0">
                <a:solidFill>
                  <a:schemeClr val="tx1"/>
                </a:solidFill>
                <a:cs typeface="Comic Sans MS"/>
              </a:rPr>
              <a:t>think</a:t>
            </a:r>
            <a:r>
              <a:rPr lang="en-US" sz="2800" spc="-5" dirty="0">
                <a:solidFill>
                  <a:schemeClr val="tx1"/>
                </a:solidFill>
                <a:cs typeface="Comic Sans MS"/>
              </a:rPr>
              <a:t> </a:t>
            </a:r>
            <a:r>
              <a:rPr lang="en-US" sz="2800" spc="-10" dirty="0">
                <a:solidFill>
                  <a:schemeClr val="tx1"/>
                </a:solidFill>
                <a:cs typeface="Comic Sans MS"/>
              </a:rPr>
              <a:t>about,</a:t>
            </a:r>
            <a:r>
              <a:rPr lang="en-US" sz="2800" spc="-5" dirty="0">
                <a:solidFill>
                  <a:schemeClr val="tx1"/>
                </a:solidFill>
                <a:cs typeface="Comic Sans MS"/>
              </a:rPr>
              <a:t> </a:t>
            </a:r>
            <a:r>
              <a:rPr lang="en-US" sz="2800" spc="-10" dirty="0">
                <a:solidFill>
                  <a:schemeClr val="tx1"/>
                </a:solidFill>
                <a:cs typeface="Comic Sans MS"/>
              </a:rPr>
              <a:t>influence, </a:t>
            </a:r>
            <a:r>
              <a:rPr lang="en-US" sz="2800" spc="-5" dirty="0">
                <a:solidFill>
                  <a:schemeClr val="tx1"/>
                </a:solidFill>
                <a:cs typeface="Comic Sans MS"/>
              </a:rPr>
              <a:t> </a:t>
            </a:r>
            <a:r>
              <a:rPr lang="en-US" sz="2800" dirty="0">
                <a:solidFill>
                  <a:schemeClr val="tx1"/>
                </a:solidFill>
                <a:cs typeface="Comic Sans MS"/>
              </a:rPr>
              <a:t>and</a:t>
            </a:r>
            <a:r>
              <a:rPr lang="en-US" sz="2800" spc="5" dirty="0">
                <a:solidFill>
                  <a:schemeClr val="tx1"/>
                </a:solidFill>
                <a:cs typeface="Comic Sans MS"/>
              </a:rPr>
              <a:t> </a:t>
            </a:r>
            <a:r>
              <a:rPr lang="en-US" sz="2800" spc="-10" dirty="0">
                <a:solidFill>
                  <a:schemeClr val="tx1"/>
                </a:solidFill>
                <a:cs typeface="Comic Sans MS"/>
              </a:rPr>
              <a:t>relate</a:t>
            </a:r>
            <a:r>
              <a:rPr lang="en-US" sz="2800" spc="-5" dirty="0">
                <a:solidFill>
                  <a:schemeClr val="tx1"/>
                </a:solidFill>
                <a:cs typeface="Comic Sans MS"/>
              </a:rPr>
              <a:t> </a:t>
            </a:r>
            <a:r>
              <a:rPr lang="en-US" sz="2800" spc="-10" dirty="0">
                <a:solidFill>
                  <a:schemeClr val="tx1"/>
                </a:solidFill>
                <a:cs typeface="Comic Sans MS"/>
              </a:rPr>
              <a:t>to</a:t>
            </a:r>
            <a:r>
              <a:rPr lang="en-US" sz="2800" spc="-5" dirty="0">
                <a:solidFill>
                  <a:schemeClr val="tx1"/>
                </a:solidFill>
                <a:cs typeface="Comic Sans MS"/>
              </a:rPr>
              <a:t> </a:t>
            </a:r>
            <a:r>
              <a:rPr lang="en-US" sz="2800" spc="-10" dirty="0">
                <a:solidFill>
                  <a:schemeClr val="tx1"/>
                </a:solidFill>
                <a:cs typeface="Comic Sans MS"/>
              </a:rPr>
              <a:t>one </a:t>
            </a:r>
            <a:r>
              <a:rPr lang="en-US" sz="2800" dirty="0" smtClean="0">
                <a:solidFill>
                  <a:schemeClr val="tx1"/>
                </a:solidFill>
                <a:cs typeface="Comic Sans MS"/>
              </a:rPr>
              <a:t>another. </a:t>
            </a:r>
            <a:r>
              <a:rPr lang="en-US" sz="2800" spc="-5" dirty="0" smtClean="0">
                <a:solidFill>
                  <a:schemeClr val="tx1"/>
                </a:solidFill>
                <a:cs typeface="Comic Sans MS"/>
              </a:rPr>
              <a:t>How </a:t>
            </a:r>
            <a:r>
              <a:rPr lang="en-US" sz="2800" spc="-10" dirty="0">
                <a:solidFill>
                  <a:schemeClr val="tx1"/>
                </a:solidFill>
                <a:cs typeface="Comic Sans MS"/>
              </a:rPr>
              <a:t>the individual </a:t>
            </a:r>
            <a:r>
              <a:rPr lang="en-US" sz="2800" dirty="0">
                <a:solidFill>
                  <a:schemeClr val="tx1"/>
                </a:solidFill>
                <a:cs typeface="Comic Sans MS"/>
              </a:rPr>
              <a:t>mind </a:t>
            </a:r>
            <a:r>
              <a:rPr lang="en-US" sz="2800" spc="-765" dirty="0">
                <a:solidFill>
                  <a:schemeClr val="tx1"/>
                </a:solidFill>
                <a:cs typeface="Comic Sans MS"/>
              </a:rPr>
              <a:t> </a:t>
            </a:r>
            <a:r>
              <a:rPr lang="en-US" sz="2800" spc="-10" dirty="0">
                <a:solidFill>
                  <a:schemeClr val="tx1"/>
                </a:solidFill>
                <a:cs typeface="Comic Sans MS"/>
              </a:rPr>
              <a:t>works</a:t>
            </a:r>
            <a:r>
              <a:rPr lang="en-US" sz="2800" spc="-5" dirty="0">
                <a:solidFill>
                  <a:schemeClr val="tx1"/>
                </a:solidFill>
                <a:cs typeface="Comic Sans MS"/>
              </a:rPr>
              <a:t> in</a:t>
            </a:r>
            <a:r>
              <a:rPr lang="en-US" sz="2800" dirty="0">
                <a:solidFill>
                  <a:schemeClr val="tx1"/>
                </a:solidFill>
                <a:cs typeface="Comic Sans MS"/>
              </a:rPr>
              <a:t> </a:t>
            </a:r>
            <a:r>
              <a:rPr lang="en-US" sz="2800" spc="-10" dirty="0">
                <a:solidFill>
                  <a:schemeClr val="tx1"/>
                </a:solidFill>
                <a:cs typeface="Comic Sans MS"/>
              </a:rPr>
              <a:t>the</a:t>
            </a:r>
            <a:r>
              <a:rPr lang="en-US" sz="2800" spc="-5" dirty="0">
                <a:solidFill>
                  <a:schemeClr val="tx1"/>
                </a:solidFill>
                <a:cs typeface="Comic Sans MS"/>
              </a:rPr>
              <a:t> actual </a:t>
            </a:r>
            <a:r>
              <a:rPr lang="en-US" sz="2800" dirty="0">
                <a:solidFill>
                  <a:schemeClr val="tx1"/>
                </a:solidFill>
                <a:cs typeface="Comic Sans MS"/>
              </a:rPr>
              <a:t> presence</a:t>
            </a:r>
            <a:r>
              <a:rPr lang="en-US" sz="2800" spc="-35" dirty="0">
                <a:solidFill>
                  <a:schemeClr val="tx1"/>
                </a:solidFill>
                <a:cs typeface="Comic Sans MS"/>
              </a:rPr>
              <a:t> </a:t>
            </a:r>
            <a:r>
              <a:rPr lang="en-US" sz="2800" spc="-5" dirty="0">
                <a:solidFill>
                  <a:schemeClr val="tx1"/>
                </a:solidFill>
                <a:cs typeface="Comic Sans MS"/>
              </a:rPr>
              <a:t>of</a:t>
            </a:r>
            <a:r>
              <a:rPr lang="en-US" sz="2800" spc="-80" dirty="0">
                <a:solidFill>
                  <a:schemeClr val="tx1"/>
                </a:solidFill>
                <a:cs typeface="Comic Sans MS"/>
              </a:rPr>
              <a:t> </a:t>
            </a:r>
            <a:r>
              <a:rPr lang="en-US" sz="2800" spc="-5" dirty="0" smtClean="0">
                <a:solidFill>
                  <a:schemeClr val="tx1"/>
                </a:solidFill>
                <a:cs typeface="Comic Sans MS"/>
              </a:rPr>
              <a:t>others.</a:t>
            </a:r>
            <a:endParaRPr lang="en-US" sz="2800" dirty="0">
              <a:solidFill>
                <a:schemeClr val="tx1"/>
              </a:solidFill>
              <a:cs typeface="Comic Sans MS"/>
            </a:endParaRPr>
          </a:p>
          <a:p>
            <a:pPr marL="0" indent="0">
              <a:buNone/>
            </a:pPr>
            <a:endParaRPr lang="en-US" sz="2800" dirty="0">
              <a:solidFill>
                <a:schemeClr val="tx1"/>
              </a:solidFill>
            </a:endParaRPr>
          </a:p>
        </p:txBody>
      </p:sp>
      <p:pic>
        <p:nvPicPr>
          <p:cNvPr id="6" name="object 12"/>
          <p:cNvPicPr/>
          <p:nvPr/>
        </p:nvPicPr>
        <p:blipFill>
          <a:blip r:embed="rId2" cstate="print"/>
          <a:stretch>
            <a:fillRect/>
          </a:stretch>
        </p:blipFill>
        <p:spPr>
          <a:xfrm>
            <a:off x="5508170" y="1868860"/>
            <a:ext cx="6400800" cy="5132832"/>
          </a:xfrm>
          <a:prstGeom prst="rect">
            <a:avLst/>
          </a:prstGeom>
        </p:spPr>
      </p:pic>
    </p:spTree>
    <p:extLst>
      <p:ext uri="{BB962C8B-B14F-4D97-AF65-F5344CB8AC3E}">
        <p14:creationId xmlns:p14="http://schemas.microsoft.com/office/powerpoint/2010/main" val="1777870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spc="-5" dirty="0">
                <a:cs typeface="Comic Sans MS"/>
              </a:rPr>
              <a:t>Social</a:t>
            </a:r>
            <a:r>
              <a:rPr lang="en-US" sz="4400" spc="-160" dirty="0">
                <a:cs typeface="Comic Sans MS"/>
              </a:rPr>
              <a:t> </a:t>
            </a:r>
            <a:r>
              <a:rPr lang="en-US" sz="4400" dirty="0">
                <a:cs typeface="Comic Sans MS"/>
              </a:rPr>
              <a:t>Perspective</a:t>
            </a:r>
            <a:endParaRPr lang="en-US" sz="4400" dirty="0"/>
          </a:p>
        </p:txBody>
      </p:sp>
      <p:sp>
        <p:nvSpPr>
          <p:cNvPr id="3" name="Content Placeholder 2"/>
          <p:cNvSpPr>
            <a:spLocks noGrp="1"/>
          </p:cNvSpPr>
          <p:nvPr>
            <p:ph idx="1"/>
          </p:nvPr>
        </p:nvSpPr>
        <p:spPr>
          <a:xfrm>
            <a:off x="581193" y="2180496"/>
            <a:ext cx="4670384" cy="3678303"/>
          </a:xfrm>
        </p:spPr>
        <p:txBody>
          <a:bodyPr>
            <a:normAutofit fontScale="85000" lnSpcReduction="20000"/>
          </a:bodyPr>
          <a:lstStyle/>
          <a:p>
            <a:pPr marL="0" indent="0">
              <a:buNone/>
            </a:pPr>
            <a:r>
              <a:rPr lang="en-US" sz="2200" dirty="0">
                <a:solidFill>
                  <a:schemeClr val="tx1"/>
                </a:solidFill>
              </a:rPr>
              <a:t>In Asch's experiments, participants were presented with a simple task where they had to judge the length of lines. When other group members purposefully gave incorrect answers, many participants conformed to the group's incorrect responses, even when it was clear that the group was wrong. This demonstrated the power of social pressure to influence individual behavior.</a:t>
            </a:r>
            <a:endParaRPr lang="en-US" sz="2200" dirty="0" smtClean="0">
              <a:solidFill>
                <a:schemeClr val="tx1"/>
              </a:solidFill>
              <a:cs typeface="Comic Sans MS"/>
            </a:endParaRPr>
          </a:p>
          <a:p>
            <a:pPr marL="0" indent="0">
              <a:buNone/>
            </a:pPr>
            <a:r>
              <a:rPr lang="en-US" sz="2200" dirty="0" smtClean="0">
                <a:solidFill>
                  <a:schemeClr val="tx1"/>
                </a:solidFill>
                <a:cs typeface="Comic Sans MS"/>
              </a:rPr>
              <a:t>The </a:t>
            </a:r>
            <a:r>
              <a:rPr lang="en-US" sz="2200" spc="-5" dirty="0">
                <a:solidFill>
                  <a:schemeClr val="tx1"/>
                </a:solidFill>
                <a:cs typeface="Comic Sans MS"/>
              </a:rPr>
              <a:t>results revealed </a:t>
            </a:r>
            <a:r>
              <a:rPr lang="en-US" sz="2200" spc="-10" dirty="0">
                <a:solidFill>
                  <a:schemeClr val="tx1"/>
                </a:solidFill>
                <a:cs typeface="Comic Sans MS"/>
              </a:rPr>
              <a:t>that when </a:t>
            </a:r>
            <a:r>
              <a:rPr lang="en-US" sz="2200" spc="-585" dirty="0">
                <a:solidFill>
                  <a:schemeClr val="tx1"/>
                </a:solidFill>
                <a:cs typeface="Comic Sans MS"/>
              </a:rPr>
              <a:t> </a:t>
            </a:r>
            <a:r>
              <a:rPr lang="en-US" sz="2200" spc="-10" dirty="0">
                <a:solidFill>
                  <a:schemeClr val="tx1"/>
                </a:solidFill>
                <a:cs typeface="Comic Sans MS"/>
              </a:rPr>
              <a:t>other </a:t>
            </a:r>
            <a:r>
              <a:rPr lang="en-US" sz="2200" dirty="0">
                <a:solidFill>
                  <a:schemeClr val="tx1"/>
                </a:solidFill>
                <a:cs typeface="Comic Sans MS"/>
              </a:rPr>
              <a:t>people picked </a:t>
            </a:r>
            <a:r>
              <a:rPr lang="en-US" sz="2200" spc="-5" dirty="0">
                <a:solidFill>
                  <a:schemeClr val="tx1"/>
                </a:solidFill>
                <a:cs typeface="Comic Sans MS"/>
              </a:rPr>
              <a:t>the wrong </a:t>
            </a:r>
            <a:r>
              <a:rPr lang="en-US" sz="2200" dirty="0" smtClean="0">
                <a:solidFill>
                  <a:schemeClr val="tx1"/>
                </a:solidFill>
                <a:cs typeface="Comic Sans MS"/>
              </a:rPr>
              <a:t>line</a:t>
            </a:r>
            <a:r>
              <a:rPr lang="en-US" sz="2200" dirty="0">
                <a:solidFill>
                  <a:schemeClr val="tx1"/>
                </a:solidFill>
                <a:cs typeface="Comic Sans MS"/>
              </a:rPr>
              <a:t>, </a:t>
            </a:r>
            <a:r>
              <a:rPr lang="en-US" sz="2200" spc="-5" dirty="0">
                <a:solidFill>
                  <a:schemeClr val="tx1"/>
                </a:solidFill>
                <a:cs typeface="Comic Sans MS"/>
              </a:rPr>
              <a:t>participants were likely </a:t>
            </a:r>
            <a:r>
              <a:rPr lang="en-US" sz="2200" spc="-10" dirty="0">
                <a:solidFill>
                  <a:schemeClr val="tx1"/>
                </a:solidFill>
                <a:cs typeface="Comic Sans MS"/>
              </a:rPr>
              <a:t>to </a:t>
            </a:r>
            <a:r>
              <a:rPr lang="en-US" sz="2200" spc="-5" dirty="0">
                <a:solidFill>
                  <a:schemeClr val="tx1"/>
                </a:solidFill>
                <a:cs typeface="Comic Sans MS"/>
              </a:rPr>
              <a:t> </a:t>
            </a:r>
            <a:r>
              <a:rPr lang="en-US" sz="2200" dirty="0">
                <a:solidFill>
                  <a:schemeClr val="tx1"/>
                </a:solidFill>
                <a:cs typeface="Comic Sans MS"/>
              </a:rPr>
              <a:t>conform</a:t>
            </a:r>
            <a:r>
              <a:rPr lang="en-US" sz="2200" spc="5" dirty="0">
                <a:solidFill>
                  <a:schemeClr val="tx1"/>
                </a:solidFill>
                <a:cs typeface="Comic Sans MS"/>
              </a:rPr>
              <a:t> </a:t>
            </a:r>
            <a:r>
              <a:rPr lang="en-US" sz="2200" spc="-10" dirty="0">
                <a:solidFill>
                  <a:schemeClr val="tx1"/>
                </a:solidFill>
                <a:cs typeface="Comic Sans MS"/>
              </a:rPr>
              <a:t>and</a:t>
            </a:r>
            <a:r>
              <a:rPr lang="en-US" sz="2200" spc="-5" dirty="0">
                <a:solidFill>
                  <a:schemeClr val="tx1"/>
                </a:solidFill>
                <a:cs typeface="Comic Sans MS"/>
              </a:rPr>
              <a:t> </a:t>
            </a:r>
            <a:r>
              <a:rPr lang="en-US" sz="2200" dirty="0">
                <a:solidFill>
                  <a:schemeClr val="tx1"/>
                </a:solidFill>
                <a:cs typeface="Comic Sans MS"/>
              </a:rPr>
              <a:t>give</a:t>
            </a:r>
            <a:r>
              <a:rPr lang="en-US" sz="2200" spc="5" dirty="0">
                <a:solidFill>
                  <a:schemeClr val="tx1"/>
                </a:solidFill>
                <a:cs typeface="Comic Sans MS"/>
              </a:rPr>
              <a:t> </a:t>
            </a:r>
            <a:r>
              <a:rPr lang="en-US" sz="2200" spc="-5" dirty="0">
                <a:solidFill>
                  <a:schemeClr val="tx1"/>
                </a:solidFill>
                <a:cs typeface="Comic Sans MS"/>
              </a:rPr>
              <a:t>the</a:t>
            </a:r>
            <a:r>
              <a:rPr lang="en-US" sz="2200" dirty="0">
                <a:solidFill>
                  <a:schemeClr val="tx1"/>
                </a:solidFill>
                <a:cs typeface="Comic Sans MS"/>
              </a:rPr>
              <a:t> </a:t>
            </a:r>
            <a:r>
              <a:rPr lang="en-US" sz="2200" spc="-5" dirty="0">
                <a:solidFill>
                  <a:schemeClr val="tx1"/>
                </a:solidFill>
                <a:cs typeface="Comic Sans MS"/>
              </a:rPr>
              <a:t>same </a:t>
            </a:r>
            <a:r>
              <a:rPr lang="en-US" sz="2200" spc="-585" dirty="0">
                <a:solidFill>
                  <a:schemeClr val="tx1"/>
                </a:solidFill>
                <a:cs typeface="Comic Sans MS"/>
              </a:rPr>
              <a:t> </a:t>
            </a:r>
            <a:r>
              <a:rPr lang="en-US" sz="2200" spc="-5" dirty="0">
                <a:solidFill>
                  <a:schemeClr val="tx1"/>
                </a:solidFill>
                <a:cs typeface="Comic Sans MS"/>
              </a:rPr>
              <a:t>answers</a:t>
            </a:r>
            <a:r>
              <a:rPr lang="en-US" sz="2200" dirty="0">
                <a:solidFill>
                  <a:schemeClr val="tx1"/>
                </a:solidFill>
                <a:cs typeface="Comic Sans MS"/>
              </a:rPr>
              <a:t> </a:t>
            </a:r>
            <a:r>
              <a:rPr lang="en-US" sz="2200" spc="-5" dirty="0">
                <a:solidFill>
                  <a:schemeClr val="tx1"/>
                </a:solidFill>
                <a:cs typeface="Comic Sans MS"/>
              </a:rPr>
              <a:t>as</a:t>
            </a:r>
            <a:r>
              <a:rPr lang="en-US" sz="2200" dirty="0">
                <a:solidFill>
                  <a:schemeClr val="tx1"/>
                </a:solidFill>
                <a:cs typeface="Comic Sans MS"/>
              </a:rPr>
              <a:t> </a:t>
            </a:r>
            <a:r>
              <a:rPr lang="en-US" sz="2200" spc="-5" dirty="0">
                <a:solidFill>
                  <a:schemeClr val="tx1"/>
                </a:solidFill>
                <a:cs typeface="Comic Sans MS"/>
              </a:rPr>
              <a:t>the</a:t>
            </a:r>
            <a:r>
              <a:rPr lang="en-US" sz="2200" dirty="0">
                <a:solidFill>
                  <a:schemeClr val="tx1"/>
                </a:solidFill>
                <a:cs typeface="Comic Sans MS"/>
              </a:rPr>
              <a:t> </a:t>
            </a:r>
            <a:r>
              <a:rPr lang="en-US" sz="2200" spc="-10" dirty="0">
                <a:solidFill>
                  <a:schemeClr val="tx1"/>
                </a:solidFill>
                <a:cs typeface="Comic Sans MS"/>
              </a:rPr>
              <a:t>rest</a:t>
            </a:r>
            <a:r>
              <a:rPr lang="en-US" sz="2200" spc="-5" dirty="0">
                <a:solidFill>
                  <a:schemeClr val="tx1"/>
                </a:solidFill>
                <a:cs typeface="Comic Sans MS"/>
              </a:rPr>
              <a:t> </a:t>
            </a:r>
            <a:r>
              <a:rPr lang="en-US" sz="2200" dirty="0">
                <a:solidFill>
                  <a:schemeClr val="tx1"/>
                </a:solidFill>
                <a:cs typeface="Comic Sans MS"/>
              </a:rPr>
              <a:t>of</a:t>
            </a:r>
            <a:r>
              <a:rPr lang="en-US" sz="2200" spc="5" dirty="0">
                <a:solidFill>
                  <a:schemeClr val="tx1"/>
                </a:solidFill>
                <a:cs typeface="Comic Sans MS"/>
              </a:rPr>
              <a:t> </a:t>
            </a:r>
            <a:r>
              <a:rPr lang="en-US" sz="2200" spc="-5" dirty="0">
                <a:solidFill>
                  <a:schemeClr val="tx1"/>
                </a:solidFill>
                <a:cs typeface="Comic Sans MS"/>
              </a:rPr>
              <a:t>the </a:t>
            </a:r>
            <a:r>
              <a:rPr lang="en-US" sz="2200" dirty="0">
                <a:solidFill>
                  <a:schemeClr val="tx1"/>
                </a:solidFill>
                <a:cs typeface="Comic Sans MS"/>
              </a:rPr>
              <a:t> group.</a:t>
            </a:r>
          </a:p>
          <a:p>
            <a:pPr marL="0" indent="0">
              <a:buNone/>
            </a:pPr>
            <a:endParaRPr lang="en-US" sz="2800" dirty="0">
              <a:solidFill>
                <a:schemeClr val="tx1"/>
              </a:solidFill>
            </a:endParaRPr>
          </a:p>
        </p:txBody>
      </p:sp>
      <p:pic>
        <p:nvPicPr>
          <p:cNvPr id="6" name="object 7"/>
          <p:cNvPicPr/>
          <p:nvPr/>
        </p:nvPicPr>
        <p:blipFill>
          <a:blip r:embed="rId2" cstate="print"/>
          <a:stretch>
            <a:fillRect/>
          </a:stretch>
        </p:blipFill>
        <p:spPr>
          <a:xfrm>
            <a:off x="5570311" y="1876568"/>
            <a:ext cx="6172200" cy="4873752"/>
          </a:xfrm>
          <a:prstGeom prst="rect">
            <a:avLst/>
          </a:prstGeom>
        </p:spPr>
      </p:pic>
    </p:spTree>
    <p:extLst>
      <p:ext uri="{BB962C8B-B14F-4D97-AF65-F5344CB8AC3E}">
        <p14:creationId xmlns:p14="http://schemas.microsoft.com/office/powerpoint/2010/main" val="190497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spc="-5" dirty="0">
                <a:cs typeface="Comic Sans MS"/>
              </a:rPr>
              <a:t>Social</a:t>
            </a:r>
            <a:r>
              <a:rPr lang="en-US" sz="4400" spc="-160" dirty="0">
                <a:cs typeface="Comic Sans MS"/>
              </a:rPr>
              <a:t> </a:t>
            </a:r>
            <a:r>
              <a:rPr lang="en-US" sz="4400" dirty="0">
                <a:cs typeface="Comic Sans MS"/>
              </a:rPr>
              <a:t>Perspective</a:t>
            </a:r>
            <a:endParaRPr lang="en-US" sz="4400" dirty="0"/>
          </a:p>
        </p:txBody>
      </p:sp>
      <p:sp>
        <p:nvSpPr>
          <p:cNvPr id="3" name="Content Placeholder 2"/>
          <p:cNvSpPr>
            <a:spLocks noGrp="1"/>
          </p:cNvSpPr>
          <p:nvPr>
            <p:ph idx="1"/>
          </p:nvPr>
        </p:nvSpPr>
        <p:spPr>
          <a:xfrm>
            <a:off x="581193" y="2180496"/>
            <a:ext cx="5636728" cy="3678303"/>
          </a:xfrm>
        </p:spPr>
        <p:txBody>
          <a:bodyPr>
            <a:normAutofit/>
          </a:bodyPr>
          <a:lstStyle/>
          <a:p>
            <a:pPr marL="0" indent="0">
              <a:buNone/>
            </a:pPr>
            <a:r>
              <a:rPr lang="en-US" sz="2800" spc="-5" dirty="0">
                <a:cs typeface="Comic Sans MS"/>
              </a:rPr>
              <a:t>Social-psychologists </a:t>
            </a:r>
            <a:r>
              <a:rPr lang="en-US" sz="2800" dirty="0" smtClean="0">
                <a:cs typeface="Comic Sans MS"/>
              </a:rPr>
              <a:t>explore </a:t>
            </a:r>
            <a:r>
              <a:rPr lang="en-US" sz="2800" spc="-15" dirty="0" smtClean="0">
                <a:cs typeface="Comic Sans MS"/>
              </a:rPr>
              <a:t>t</a:t>
            </a:r>
            <a:r>
              <a:rPr lang="en-US" sz="2800" spc="5" dirty="0" smtClean="0">
                <a:cs typeface="Comic Sans MS"/>
              </a:rPr>
              <a:t>h</a:t>
            </a:r>
            <a:r>
              <a:rPr lang="en-US" sz="2800" dirty="0" smtClean="0">
                <a:cs typeface="Comic Sans MS"/>
              </a:rPr>
              <a:t>e </a:t>
            </a:r>
            <a:r>
              <a:rPr lang="en-US" sz="2800" spc="5" dirty="0" smtClean="0">
                <a:cs typeface="Comic Sans MS"/>
              </a:rPr>
              <a:t>e</a:t>
            </a:r>
            <a:r>
              <a:rPr lang="en-US" sz="2800" dirty="0" smtClean="0">
                <a:cs typeface="Comic Sans MS"/>
              </a:rPr>
              <a:t>f</a:t>
            </a:r>
            <a:r>
              <a:rPr lang="en-US" sz="2800" spc="-10" dirty="0" smtClean="0">
                <a:cs typeface="Comic Sans MS"/>
              </a:rPr>
              <a:t>f</a:t>
            </a:r>
            <a:r>
              <a:rPr lang="en-US" sz="2800" spc="5" dirty="0" smtClean="0">
                <a:cs typeface="Comic Sans MS"/>
              </a:rPr>
              <a:t>e</a:t>
            </a:r>
            <a:r>
              <a:rPr lang="en-US" sz="2800" dirty="0" smtClean="0">
                <a:cs typeface="Comic Sans MS"/>
              </a:rPr>
              <a:t>c</a:t>
            </a:r>
            <a:r>
              <a:rPr lang="en-US" sz="2800" spc="-15" dirty="0" smtClean="0">
                <a:cs typeface="Comic Sans MS"/>
              </a:rPr>
              <a:t>t</a:t>
            </a:r>
            <a:r>
              <a:rPr lang="en-US" sz="2800" dirty="0" smtClean="0">
                <a:cs typeface="Comic Sans MS"/>
              </a:rPr>
              <a:t>s of </a:t>
            </a:r>
            <a:r>
              <a:rPr lang="en-US" sz="2800" spc="-5" dirty="0" smtClean="0">
                <a:cs typeface="Comic Sans MS"/>
              </a:rPr>
              <a:t>t</a:t>
            </a:r>
            <a:r>
              <a:rPr lang="en-US" sz="2800" spc="5" dirty="0" smtClean="0">
                <a:cs typeface="Comic Sans MS"/>
              </a:rPr>
              <a:t>h</a:t>
            </a:r>
            <a:r>
              <a:rPr lang="en-US" sz="2800" dirty="0" smtClean="0">
                <a:cs typeface="Comic Sans MS"/>
              </a:rPr>
              <a:t>e </a:t>
            </a:r>
            <a:r>
              <a:rPr lang="en-US" sz="2800" spc="-5" dirty="0" smtClean="0">
                <a:cs typeface="Comic Sans MS"/>
              </a:rPr>
              <a:t>s</a:t>
            </a:r>
            <a:r>
              <a:rPr lang="en-US" sz="2800" spc="-15" dirty="0" smtClean="0">
                <a:cs typeface="Comic Sans MS"/>
              </a:rPr>
              <a:t>o</a:t>
            </a:r>
            <a:r>
              <a:rPr lang="en-US" sz="2800" dirty="0" smtClean="0">
                <a:cs typeface="Comic Sans MS"/>
              </a:rPr>
              <a:t>cial </a:t>
            </a:r>
            <a:r>
              <a:rPr lang="en-US" sz="2800" spc="5" dirty="0" smtClean="0">
                <a:cs typeface="Comic Sans MS"/>
              </a:rPr>
              <a:t>en</a:t>
            </a:r>
            <a:r>
              <a:rPr lang="en-US" sz="2800" spc="-5" dirty="0" smtClean="0">
                <a:cs typeface="Comic Sans MS"/>
              </a:rPr>
              <a:t>vironme</a:t>
            </a:r>
            <a:r>
              <a:rPr lang="en-US" sz="2800" spc="5" dirty="0" smtClean="0">
                <a:cs typeface="Comic Sans MS"/>
              </a:rPr>
              <a:t>n</a:t>
            </a:r>
            <a:r>
              <a:rPr lang="en-US" sz="2800" dirty="0" smtClean="0">
                <a:cs typeface="Comic Sans MS"/>
              </a:rPr>
              <a:t>t on our </a:t>
            </a:r>
            <a:r>
              <a:rPr lang="en-US" sz="2800" spc="-5" dirty="0">
                <a:cs typeface="Comic Sans MS"/>
              </a:rPr>
              <a:t>individual behavior. In </a:t>
            </a:r>
            <a:r>
              <a:rPr lang="en-US" sz="2800" spc="-705" dirty="0">
                <a:cs typeface="Comic Sans MS"/>
              </a:rPr>
              <a:t> </a:t>
            </a:r>
            <a:r>
              <a:rPr lang="en-US" sz="2800" spc="-5" dirty="0" smtClean="0">
                <a:cs typeface="Comic Sans MS"/>
              </a:rPr>
              <a:t>th</a:t>
            </a:r>
            <a:r>
              <a:rPr lang="en-US" sz="2800" dirty="0" smtClean="0">
                <a:cs typeface="Comic Sans MS"/>
              </a:rPr>
              <a:t>is </a:t>
            </a:r>
            <a:r>
              <a:rPr lang="en-US" sz="2800" spc="5" dirty="0" smtClean="0">
                <a:cs typeface="Comic Sans MS"/>
              </a:rPr>
              <a:t>e</a:t>
            </a:r>
            <a:r>
              <a:rPr lang="en-US" sz="2800" spc="-15" dirty="0" smtClean="0">
                <a:cs typeface="Comic Sans MS"/>
              </a:rPr>
              <a:t>x</a:t>
            </a:r>
            <a:r>
              <a:rPr lang="en-US" sz="2800" spc="-5" dirty="0" smtClean="0">
                <a:cs typeface="Comic Sans MS"/>
              </a:rPr>
              <a:t>a</a:t>
            </a:r>
            <a:r>
              <a:rPr lang="en-US" sz="2800" spc="-20" dirty="0" smtClean="0">
                <a:cs typeface="Comic Sans MS"/>
              </a:rPr>
              <a:t>m</a:t>
            </a:r>
            <a:r>
              <a:rPr lang="en-US" sz="2800" dirty="0" smtClean="0">
                <a:cs typeface="Comic Sans MS"/>
              </a:rPr>
              <a:t>ple</a:t>
            </a:r>
            <a:r>
              <a:rPr lang="en-US" sz="2800" dirty="0">
                <a:cs typeface="Comic Sans MS"/>
              </a:rPr>
              <a:t>,	</a:t>
            </a:r>
            <a:r>
              <a:rPr lang="en-US" sz="2800" spc="-5" dirty="0" smtClean="0">
                <a:cs typeface="Comic Sans MS"/>
              </a:rPr>
              <a:t>t</a:t>
            </a:r>
            <a:r>
              <a:rPr lang="en-US" sz="2800" spc="-10" dirty="0" smtClean="0">
                <a:cs typeface="Comic Sans MS"/>
              </a:rPr>
              <a:t>h</a:t>
            </a:r>
            <a:r>
              <a:rPr lang="en-US" sz="2800" dirty="0" smtClean="0">
                <a:cs typeface="Comic Sans MS"/>
              </a:rPr>
              <a:t>e </a:t>
            </a:r>
            <a:r>
              <a:rPr lang="en-US" sz="2800" spc="-30" dirty="0" smtClean="0">
                <a:cs typeface="Comic Sans MS"/>
              </a:rPr>
              <a:t>m</a:t>
            </a:r>
            <a:r>
              <a:rPr lang="en-US" sz="2800" spc="-5" dirty="0" smtClean="0">
                <a:cs typeface="Comic Sans MS"/>
              </a:rPr>
              <a:t>a</a:t>
            </a:r>
            <a:r>
              <a:rPr lang="en-US" sz="2800" dirty="0" smtClean="0">
                <a:cs typeface="Comic Sans MS"/>
              </a:rPr>
              <a:t>n </a:t>
            </a:r>
            <a:r>
              <a:rPr lang="en-US" sz="2800" spc="-5" dirty="0" smtClean="0">
                <a:cs typeface="Comic Sans MS"/>
              </a:rPr>
              <a:t>in  t</a:t>
            </a:r>
            <a:r>
              <a:rPr lang="en-US" sz="2800" dirty="0" smtClean="0">
                <a:cs typeface="Comic Sans MS"/>
              </a:rPr>
              <a:t>he </a:t>
            </a:r>
            <a:r>
              <a:rPr lang="en-US" sz="2800" spc="-10" dirty="0" smtClean="0">
                <a:cs typeface="Comic Sans MS"/>
              </a:rPr>
              <a:t>m</a:t>
            </a:r>
            <a:r>
              <a:rPr lang="en-US" sz="2800" spc="-5" dirty="0" smtClean="0">
                <a:cs typeface="Comic Sans MS"/>
              </a:rPr>
              <a:t>i</a:t>
            </a:r>
            <a:r>
              <a:rPr lang="en-US" sz="2800" spc="-20" dirty="0" smtClean="0">
                <a:cs typeface="Comic Sans MS"/>
              </a:rPr>
              <a:t>d</a:t>
            </a:r>
            <a:r>
              <a:rPr lang="en-US" sz="2800" spc="-10" dirty="0" smtClean="0">
                <a:cs typeface="Comic Sans MS"/>
              </a:rPr>
              <a:t>d</a:t>
            </a:r>
            <a:r>
              <a:rPr lang="en-US" sz="2800" dirty="0" smtClean="0">
                <a:cs typeface="Comic Sans MS"/>
              </a:rPr>
              <a:t>le </a:t>
            </a:r>
            <a:r>
              <a:rPr lang="en-US" sz="2800" spc="-5" dirty="0" smtClean="0">
                <a:cs typeface="Comic Sans MS"/>
              </a:rPr>
              <a:t>i</a:t>
            </a:r>
            <a:r>
              <a:rPr lang="en-US" sz="2800" dirty="0" smtClean="0">
                <a:cs typeface="Comic Sans MS"/>
              </a:rPr>
              <a:t>s </a:t>
            </a:r>
            <a:r>
              <a:rPr lang="en-US" sz="2800" spc="-10" dirty="0" smtClean="0">
                <a:cs typeface="Comic Sans MS"/>
              </a:rPr>
              <a:t>d</a:t>
            </a:r>
            <a:r>
              <a:rPr lang="en-US" sz="2800" dirty="0" smtClean="0">
                <a:cs typeface="Comic Sans MS"/>
              </a:rPr>
              <a:t>e</a:t>
            </a:r>
            <a:r>
              <a:rPr lang="en-US" sz="2800" spc="-10" dirty="0" smtClean="0">
                <a:cs typeface="Comic Sans MS"/>
              </a:rPr>
              <a:t>c</a:t>
            </a:r>
            <a:r>
              <a:rPr lang="en-US" sz="2800" spc="-5" dirty="0" smtClean="0">
                <a:cs typeface="Comic Sans MS"/>
              </a:rPr>
              <a:t>id</a:t>
            </a:r>
            <a:r>
              <a:rPr lang="en-US" sz="2800" spc="-10" dirty="0" smtClean="0">
                <a:cs typeface="Comic Sans MS"/>
              </a:rPr>
              <a:t>i</a:t>
            </a:r>
            <a:r>
              <a:rPr lang="en-US" sz="2800" dirty="0" smtClean="0">
                <a:cs typeface="Comic Sans MS"/>
              </a:rPr>
              <a:t>ng  </a:t>
            </a:r>
            <a:r>
              <a:rPr lang="en-US" sz="2800" spc="-5" dirty="0" smtClean="0">
                <a:cs typeface="Comic Sans MS"/>
              </a:rPr>
              <a:t>wh</a:t>
            </a:r>
            <a:r>
              <a:rPr lang="en-US" sz="2800" spc="5" dirty="0" smtClean="0">
                <a:cs typeface="Comic Sans MS"/>
              </a:rPr>
              <a:t>e</a:t>
            </a:r>
            <a:r>
              <a:rPr lang="en-US" sz="2800" dirty="0" smtClean="0">
                <a:cs typeface="Comic Sans MS"/>
              </a:rPr>
              <a:t>t</a:t>
            </a:r>
            <a:r>
              <a:rPr lang="en-US" sz="2800" spc="-20" dirty="0" smtClean="0">
                <a:cs typeface="Comic Sans MS"/>
              </a:rPr>
              <a:t>h</a:t>
            </a:r>
            <a:r>
              <a:rPr lang="en-US" sz="2800" spc="5" dirty="0" smtClean="0">
                <a:cs typeface="Comic Sans MS"/>
              </a:rPr>
              <a:t>e</a:t>
            </a:r>
            <a:r>
              <a:rPr lang="en-US" sz="2800" dirty="0" smtClean="0">
                <a:cs typeface="Comic Sans MS"/>
              </a:rPr>
              <a:t>r </a:t>
            </a:r>
            <a:r>
              <a:rPr lang="en-US" sz="2800" spc="-655" dirty="0" smtClean="0">
                <a:cs typeface="Comic Sans MS"/>
              </a:rPr>
              <a:t> </a:t>
            </a:r>
            <a:r>
              <a:rPr lang="en-US" sz="2800" spc="-15" dirty="0" smtClean="0">
                <a:cs typeface="Comic Sans MS"/>
              </a:rPr>
              <a:t>t</a:t>
            </a:r>
            <a:r>
              <a:rPr lang="en-US" sz="2800" dirty="0" smtClean="0">
                <a:cs typeface="Comic Sans MS"/>
              </a:rPr>
              <a:t>o conform w</a:t>
            </a:r>
            <a:r>
              <a:rPr lang="en-US" sz="2800" spc="-5" dirty="0" smtClean="0">
                <a:cs typeface="Comic Sans MS"/>
              </a:rPr>
              <a:t>i</a:t>
            </a:r>
            <a:r>
              <a:rPr lang="en-US" sz="2800" spc="-15" dirty="0" smtClean="0">
                <a:cs typeface="Comic Sans MS"/>
              </a:rPr>
              <a:t>t</a:t>
            </a:r>
            <a:r>
              <a:rPr lang="en-US" sz="2800" dirty="0" smtClean="0">
                <a:cs typeface="Comic Sans MS"/>
              </a:rPr>
              <a:t>h  </a:t>
            </a:r>
            <a:r>
              <a:rPr lang="en-US" sz="2800" spc="-5" dirty="0" smtClean="0">
                <a:cs typeface="Comic Sans MS"/>
              </a:rPr>
              <a:t>t</a:t>
            </a:r>
            <a:r>
              <a:rPr lang="en-US" sz="2800" spc="5" dirty="0" smtClean="0">
                <a:cs typeface="Comic Sans MS"/>
              </a:rPr>
              <a:t>h</a:t>
            </a:r>
            <a:r>
              <a:rPr lang="en-US" sz="2800" dirty="0" smtClean="0">
                <a:cs typeface="Comic Sans MS"/>
              </a:rPr>
              <a:t>e </a:t>
            </a:r>
            <a:r>
              <a:rPr lang="en-US" sz="2800" spc="-5" dirty="0" smtClean="0">
                <a:cs typeface="Comic Sans MS"/>
              </a:rPr>
              <a:t>ot</a:t>
            </a:r>
            <a:r>
              <a:rPr lang="en-US" sz="2800" spc="-10" dirty="0" smtClean="0">
                <a:cs typeface="Comic Sans MS"/>
              </a:rPr>
              <a:t>h</a:t>
            </a:r>
            <a:r>
              <a:rPr lang="en-US" sz="2800" spc="5" dirty="0" smtClean="0">
                <a:cs typeface="Comic Sans MS"/>
              </a:rPr>
              <a:t>e</a:t>
            </a:r>
            <a:r>
              <a:rPr lang="en-US" sz="2800" dirty="0" smtClean="0">
                <a:cs typeface="Comic Sans MS"/>
              </a:rPr>
              <a:t>r </a:t>
            </a:r>
            <a:r>
              <a:rPr lang="en-US" sz="2800" spc="-5" dirty="0" smtClean="0">
                <a:cs typeface="Comic Sans MS"/>
              </a:rPr>
              <a:t>t</a:t>
            </a:r>
            <a:r>
              <a:rPr lang="en-US" sz="2800" dirty="0" smtClean="0">
                <a:cs typeface="Comic Sans MS"/>
              </a:rPr>
              <a:t>wo men </a:t>
            </a:r>
            <a:r>
              <a:rPr lang="en-US" sz="2800" spc="-640" dirty="0" smtClean="0">
                <a:cs typeface="Comic Sans MS"/>
              </a:rPr>
              <a:t> </a:t>
            </a:r>
            <a:r>
              <a:rPr lang="en-US" sz="2800" spc="-5" dirty="0" smtClean="0">
                <a:cs typeface="Comic Sans MS"/>
              </a:rPr>
              <a:t>i</a:t>
            </a:r>
            <a:r>
              <a:rPr lang="en-US" sz="2800" dirty="0" smtClean="0">
                <a:cs typeface="Comic Sans MS"/>
              </a:rPr>
              <a:t>n a </a:t>
            </a:r>
            <a:r>
              <a:rPr lang="en-US" sz="2800" spc="-5" dirty="0" smtClean="0">
                <a:cs typeface="Comic Sans MS"/>
              </a:rPr>
              <a:t>si</a:t>
            </a:r>
            <a:r>
              <a:rPr lang="en-US" sz="2800" spc="-20" dirty="0" smtClean="0">
                <a:cs typeface="Comic Sans MS"/>
              </a:rPr>
              <a:t>m</a:t>
            </a:r>
            <a:r>
              <a:rPr lang="en-US" sz="2800" dirty="0" smtClean="0">
                <a:cs typeface="Comic Sans MS"/>
              </a:rPr>
              <a:t>ple </a:t>
            </a:r>
            <a:r>
              <a:rPr lang="en-US" sz="2800" spc="-5" dirty="0" smtClean="0">
                <a:cs typeface="Comic Sans MS"/>
              </a:rPr>
              <a:t>jud</a:t>
            </a:r>
            <a:r>
              <a:rPr lang="en-US" sz="2800" spc="-15" dirty="0" smtClean="0">
                <a:cs typeface="Comic Sans MS"/>
              </a:rPr>
              <a:t>g</a:t>
            </a:r>
            <a:r>
              <a:rPr lang="en-US" sz="2800" dirty="0" smtClean="0">
                <a:cs typeface="Comic Sans MS"/>
              </a:rPr>
              <a:t>me</a:t>
            </a:r>
            <a:r>
              <a:rPr lang="en-US" sz="2800" spc="5" dirty="0" smtClean="0">
                <a:cs typeface="Comic Sans MS"/>
              </a:rPr>
              <a:t>n</a:t>
            </a:r>
            <a:r>
              <a:rPr lang="en-US" sz="2800" dirty="0" smtClean="0">
                <a:cs typeface="Comic Sans MS"/>
              </a:rPr>
              <a:t>t </a:t>
            </a:r>
            <a:r>
              <a:rPr lang="en-US" sz="2800" spc="-5" dirty="0" smtClean="0">
                <a:cs typeface="Comic Sans MS"/>
              </a:rPr>
              <a:t>o</a:t>
            </a:r>
            <a:r>
              <a:rPr lang="en-US" sz="2800" dirty="0" smtClean="0">
                <a:cs typeface="Comic Sans MS"/>
              </a:rPr>
              <a:t>f</a:t>
            </a:r>
            <a:r>
              <a:rPr lang="en-US" sz="2800" dirty="0">
                <a:cs typeface="Comic Sans MS"/>
              </a:rPr>
              <a:t>	</a:t>
            </a:r>
            <a:r>
              <a:rPr lang="en-US" sz="2800" dirty="0" smtClean="0">
                <a:cs typeface="Comic Sans MS"/>
              </a:rPr>
              <a:t>l</a:t>
            </a:r>
            <a:r>
              <a:rPr lang="en-US" sz="2800" spc="-5" dirty="0" smtClean="0">
                <a:cs typeface="Comic Sans MS"/>
              </a:rPr>
              <a:t>i</a:t>
            </a:r>
            <a:r>
              <a:rPr lang="en-US" sz="2800" spc="-10" dirty="0" smtClean="0">
                <a:cs typeface="Comic Sans MS"/>
              </a:rPr>
              <a:t>n</a:t>
            </a:r>
            <a:r>
              <a:rPr lang="en-US" sz="2800" dirty="0" smtClean="0">
                <a:cs typeface="Comic Sans MS"/>
              </a:rPr>
              <a:t>e </a:t>
            </a:r>
            <a:r>
              <a:rPr lang="en-US" sz="2800" spc="-5" dirty="0" smtClean="0">
                <a:cs typeface="Comic Sans MS"/>
              </a:rPr>
              <a:t>length</a:t>
            </a:r>
            <a:r>
              <a:rPr lang="en-US" sz="2400" spc="-5" dirty="0">
                <a:cs typeface="Comic Sans MS"/>
              </a:rPr>
              <a:t>.</a:t>
            </a:r>
            <a:endParaRPr lang="en-US" sz="2400" dirty="0">
              <a:cs typeface="Comic Sans MS"/>
            </a:endParaRPr>
          </a:p>
          <a:p>
            <a:pPr marL="0" indent="0">
              <a:buNone/>
            </a:pPr>
            <a:endParaRPr lang="en-US" sz="2400" dirty="0"/>
          </a:p>
        </p:txBody>
      </p:sp>
      <p:pic>
        <p:nvPicPr>
          <p:cNvPr id="4" name="object 6"/>
          <p:cNvPicPr/>
          <p:nvPr/>
        </p:nvPicPr>
        <p:blipFill>
          <a:blip r:embed="rId2" cstate="print"/>
          <a:stretch>
            <a:fillRect/>
          </a:stretch>
        </p:blipFill>
        <p:spPr>
          <a:xfrm>
            <a:off x="6096000" y="2527663"/>
            <a:ext cx="5529072" cy="2790444"/>
          </a:xfrm>
          <a:prstGeom prst="rect">
            <a:avLst/>
          </a:prstGeom>
        </p:spPr>
      </p:pic>
    </p:spTree>
    <p:extLst>
      <p:ext uri="{BB962C8B-B14F-4D97-AF65-F5344CB8AC3E}">
        <p14:creationId xmlns:p14="http://schemas.microsoft.com/office/powerpoint/2010/main" val="2538272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Cognitive perspective</a:t>
            </a:r>
            <a:endParaRPr lang="en-US" sz="4400" dirty="0"/>
          </a:p>
        </p:txBody>
      </p:sp>
      <p:sp>
        <p:nvSpPr>
          <p:cNvPr id="3" name="Content Placeholder 2"/>
          <p:cNvSpPr>
            <a:spLocks noGrp="1"/>
          </p:cNvSpPr>
          <p:nvPr>
            <p:ph idx="1"/>
          </p:nvPr>
        </p:nvSpPr>
        <p:spPr>
          <a:xfrm>
            <a:off x="581193" y="2729136"/>
            <a:ext cx="11029615" cy="3678303"/>
          </a:xfrm>
        </p:spPr>
        <p:txBody>
          <a:bodyPr>
            <a:noAutofit/>
          </a:bodyPr>
          <a:lstStyle/>
          <a:p>
            <a:pPr marL="0" indent="0">
              <a:buNone/>
            </a:pPr>
            <a:r>
              <a:rPr lang="en-US" sz="2400" b="1" dirty="0" smtClean="0">
                <a:solidFill>
                  <a:schemeClr val="tx1"/>
                </a:solidFill>
                <a:cs typeface="Comic Sans MS"/>
              </a:rPr>
              <a:t>Cognition means the mental process involved in processing, storing and using information.</a:t>
            </a:r>
          </a:p>
          <a:p>
            <a:r>
              <a:rPr lang="en-US" sz="2400" dirty="0" smtClean="0">
                <a:solidFill>
                  <a:schemeClr val="tx1"/>
                </a:solidFill>
                <a:cs typeface="Comic Sans MS"/>
              </a:rPr>
              <a:t>Cognitive</a:t>
            </a:r>
            <a:r>
              <a:rPr lang="en-US" sz="2400" spc="5" dirty="0" smtClean="0">
                <a:solidFill>
                  <a:schemeClr val="tx1"/>
                </a:solidFill>
                <a:cs typeface="Comic Sans MS"/>
              </a:rPr>
              <a:t> </a:t>
            </a:r>
            <a:r>
              <a:rPr lang="en-US" sz="2400" spc="-5" dirty="0">
                <a:solidFill>
                  <a:schemeClr val="tx1"/>
                </a:solidFill>
                <a:cs typeface="Comic Sans MS"/>
              </a:rPr>
              <a:t>psychology</a:t>
            </a:r>
            <a:r>
              <a:rPr lang="en-US" sz="2400" dirty="0">
                <a:solidFill>
                  <a:schemeClr val="tx1"/>
                </a:solidFill>
                <a:cs typeface="Comic Sans MS"/>
              </a:rPr>
              <a:t> </a:t>
            </a:r>
            <a:r>
              <a:rPr lang="en-US" sz="2400" spc="-10" dirty="0">
                <a:solidFill>
                  <a:schemeClr val="tx1"/>
                </a:solidFill>
                <a:cs typeface="Comic Sans MS"/>
              </a:rPr>
              <a:t>focuses</a:t>
            </a:r>
            <a:r>
              <a:rPr lang="en-US" sz="2400" spc="-5" dirty="0">
                <a:solidFill>
                  <a:schemeClr val="tx1"/>
                </a:solidFill>
                <a:cs typeface="Comic Sans MS"/>
              </a:rPr>
              <a:t> on</a:t>
            </a:r>
            <a:r>
              <a:rPr lang="en-US" sz="2400" dirty="0">
                <a:solidFill>
                  <a:schemeClr val="tx1"/>
                </a:solidFill>
                <a:cs typeface="Comic Sans MS"/>
              </a:rPr>
              <a:t> </a:t>
            </a:r>
            <a:r>
              <a:rPr lang="en-US" sz="2400" spc="-10" dirty="0">
                <a:solidFill>
                  <a:schemeClr val="tx1"/>
                </a:solidFill>
                <a:cs typeface="Comic Sans MS"/>
              </a:rPr>
              <a:t>the</a:t>
            </a:r>
            <a:r>
              <a:rPr lang="en-US" sz="2400" spc="-5" dirty="0">
                <a:solidFill>
                  <a:schemeClr val="tx1"/>
                </a:solidFill>
                <a:cs typeface="Comic Sans MS"/>
              </a:rPr>
              <a:t> </a:t>
            </a:r>
            <a:r>
              <a:rPr lang="en-US" sz="2400" dirty="0">
                <a:solidFill>
                  <a:schemeClr val="tx1"/>
                </a:solidFill>
                <a:cs typeface="Comic Sans MS"/>
              </a:rPr>
              <a:t>process</a:t>
            </a:r>
            <a:r>
              <a:rPr lang="en-US" sz="2400" spc="5" dirty="0">
                <a:solidFill>
                  <a:schemeClr val="tx1"/>
                </a:solidFill>
                <a:cs typeface="Comic Sans MS"/>
              </a:rPr>
              <a:t> </a:t>
            </a:r>
            <a:r>
              <a:rPr lang="en-US" sz="2400" spc="-15" dirty="0">
                <a:solidFill>
                  <a:schemeClr val="tx1"/>
                </a:solidFill>
                <a:cs typeface="Comic Sans MS"/>
              </a:rPr>
              <a:t>of</a:t>
            </a:r>
            <a:r>
              <a:rPr lang="en-US" sz="2400" spc="-10" dirty="0">
                <a:solidFill>
                  <a:schemeClr val="tx1"/>
                </a:solidFill>
                <a:cs typeface="Comic Sans MS"/>
              </a:rPr>
              <a:t> </a:t>
            </a:r>
            <a:r>
              <a:rPr lang="en-US" sz="2400" spc="-10" dirty="0" smtClean="0">
                <a:solidFill>
                  <a:schemeClr val="tx1"/>
                </a:solidFill>
                <a:cs typeface="Comic Sans MS"/>
              </a:rPr>
              <a:t>thinking or</a:t>
            </a:r>
            <a:r>
              <a:rPr lang="en-US" sz="2400" spc="-5" dirty="0" smtClean="0">
                <a:solidFill>
                  <a:schemeClr val="tx1"/>
                </a:solidFill>
                <a:cs typeface="Comic Sans MS"/>
              </a:rPr>
              <a:t> </a:t>
            </a:r>
            <a:r>
              <a:rPr lang="en-US" sz="2400" spc="-15" dirty="0">
                <a:solidFill>
                  <a:schemeClr val="tx1"/>
                </a:solidFill>
                <a:cs typeface="Comic Sans MS"/>
              </a:rPr>
              <a:t>the </a:t>
            </a:r>
            <a:r>
              <a:rPr lang="en-US" sz="2400" dirty="0" smtClean="0">
                <a:solidFill>
                  <a:schemeClr val="tx1"/>
                </a:solidFill>
                <a:cs typeface="Comic Sans MS"/>
              </a:rPr>
              <a:t>processing </a:t>
            </a:r>
            <a:r>
              <a:rPr lang="en-US" sz="2400" dirty="0">
                <a:solidFill>
                  <a:schemeClr val="tx1"/>
                </a:solidFill>
                <a:cs typeface="Comic Sans MS"/>
              </a:rPr>
              <a:t>of </a:t>
            </a:r>
            <a:r>
              <a:rPr lang="en-US" sz="2400" spc="-10" dirty="0">
                <a:solidFill>
                  <a:schemeClr val="tx1"/>
                </a:solidFill>
                <a:cs typeface="Comic Sans MS"/>
              </a:rPr>
              <a:t>information. </a:t>
            </a:r>
            <a:endParaRPr lang="en-US" sz="2400" spc="-10" dirty="0" smtClean="0">
              <a:solidFill>
                <a:schemeClr val="tx1"/>
              </a:solidFill>
              <a:cs typeface="Comic Sans MS"/>
            </a:endParaRPr>
          </a:p>
          <a:p>
            <a:r>
              <a:rPr lang="en-US" sz="2400" spc="-5" dirty="0" smtClean="0">
                <a:solidFill>
                  <a:schemeClr val="tx1"/>
                </a:solidFill>
                <a:cs typeface="Comic Sans MS"/>
              </a:rPr>
              <a:t>Because </a:t>
            </a:r>
            <a:r>
              <a:rPr lang="en-US" sz="2400" dirty="0">
                <a:solidFill>
                  <a:schemeClr val="tx1"/>
                </a:solidFill>
                <a:cs typeface="Comic Sans MS"/>
              </a:rPr>
              <a:t>our ability </a:t>
            </a:r>
            <a:r>
              <a:rPr lang="en-US" sz="2400" spc="-5" dirty="0">
                <a:solidFill>
                  <a:schemeClr val="tx1"/>
                </a:solidFill>
                <a:cs typeface="Comic Sans MS"/>
              </a:rPr>
              <a:t>to </a:t>
            </a:r>
            <a:r>
              <a:rPr lang="en-US" sz="2400" spc="-10" dirty="0">
                <a:solidFill>
                  <a:schemeClr val="tx1"/>
                </a:solidFill>
                <a:cs typeface="Comic Sans MS"/>
              </a:rPr>
              <a:t>remember </a:t>
            </a:r>
            <a:r>
              <a:rPr lang="en-US" sz="2400" dirty="0">
                <a:solidFill>
                  <a:schemeClr val="tx1"/>
                </a:solidFill>
                <a:cs typeface="Comic Sans MS"/>
              </a:rPr>
              <a:t>plays </a:t>
            </a:r>
            <a:r>
              <a:rPr lang="en-US" sz="2400" spc="5" dirty="0">
                <a:solidFill>
                  <a:schemeClr val="tx1"/>
                </a:solidFill>
                <a:cs typeface="Comic Sans MS"/>
              </a:rPr>
              <a:t>an </a:t>
            </a:r>
            <a:r>
              <a:rPr lang="en-US" sz="2400" spc="-10" dirty="0" smtClean="0">
                <a:solidFill>
                  <a:schemeClr val="tx1"/>
                </a:solidFill>
                <a:cs typeface="Comic Sans MS"/>
              </a:rPr>
              <a:t>integral </a:t>
            </a:r>
            <a:r>
              <a:rPr lang="en-US" sz="2400" spc="-10" dirty="0">
                <a:solidFill>
                  <a:schemeClr val="tx1"/>
                </a:solidFill>
                <a:cs typeface="Comic Sans MS"/>
              </a:rPr>
              <a:t>part </a:t>
            </a:r>
            <a:r>
              <a:rPr lang="en-US" sz="2400" spc="-5" dirty="0">
                <a:solidFill>
                  <a:schemeClr val="tx1"/>
                </a:solidFill>
                <a:cs typeface="Comic Sans MS"/>
              </a:rPr>
              <a:t>in </a:t>
            </a:r>
            <a:r>
              <a:rPr lang="en-US" sz="2400" spc="-10" dirty="0">
                <a:solidFill>
                  <a:schemeClr val="tx1"/>
                </a:solidFill>
                <a:cs typeface="Comic Sans MS"/>
              </a:rPr>
              <a:t>the processing </a:t>
            </a:r>
            <a:r>
              <a:rPr lang="en-US" sz="2400" spc="-5" dirty="0">
                <a:solidFill>
                  <a:schemeClr val="tx1"/>
                </a:solidFill>
                <a:cs typeface="Comic Sans MS"/>
              </a:rPr>
              <a:t>of </a:t>
            </a:r>
            <a:r>
              <a:rPr lang="en-US" sz="2400" spc="-10" dirty="0">
                <a:solidFill>
                  <a:schemeClr val="tx1"/>
                </a:solidFill>
                <a:cs typeface="Comic Sans MS"/>
              </a:rPr>
              <a:t>information, </a:t>
            </a:r>
            <a:r>
              <a:rPr lang="en-US" sz="2400" dirty="0">
                <a:solidFill>
                  <a:schemeClr val="tx1"/>
                </a:solidFill>
                <a:cs typeface="Comic Sans MS"/>
              </a:rPr>
              <a:t>a </a:t>
            </a:r>
            <a:r>
              <a:rPr lang="en-US" sz="2400" spc="-10" dirty="0">
                <a:solidFill>
                  <a:schemeClr val="tx1"/>
                </a:solidFill>
                <a:cs typeface="Comic Sans MS"/>
              </a:rPr>
              <a:t>cognitive psychologist </a:t>
            </a:r>
            <a:r>
              <a:rPr lang="en-US" sz="2400" spc="-5" dirty="0">
                <a:solidFill>
                  <a:schemeClr val="tx1"/>
                </a:solidFill>
                <a:cs typeface="Comic Sans MS"/>
              </a:rPr>
              <a:t>is </a:t>
            </a:r>
            <a:r>
              <a:rPr lang="en-US" sz="2400" dirty="0" smtClean="0">
                <a:solidFill>
                  <a:schemeClr val="tx1"/>
                </a:solidFill>
                <a:cs typeface="Comic Sans MS"/>
              </a:rPr>
              <a:t>likely </a:t>
            </a:r>
            <a:r>
              <a:rPr lang="en-US" sz="2400" spc="-5" dirty="0">
                <a:solidFill>
                  <a:schemeClr val="tx1"/>
                </a:solidFill>
                <a:cs typeface="Comic Sans MS"/>
              </a:rPr>
              <a:t>to </a:t>
            </a:r>
            <a:r>
              <a:rPr lang="en-US" sz="2400" spc="-10" dirty="0">
                <a:solidFill>
                  <a:schemeClr val="tx1"/>
                </a:solidFill>
                <a:cs typeface="Comic Sans MS"/>
              </a:rPr>
              <a:t>have </a:t>
            </a:r>
            <a:r>
              <a:rPr lang="en-US" sz="2400" dirty="0">
                <a:solidFill>
                  <a:schemeClr val="tx1"/>
                </a:solidFill>
                <a:cs typeface="Comic Sans MS"/>
              </a:rPr>
              <a:t>a lot </a:t>
            </a:r>
            <a:r>
              <a:rPr lang="en-US" sz="2400" spc="-15" dirty="0">
                <a:solidFill>
                  <a:schemeClr val="tx1"/>
                </a:solidFill>
                <a:cs typeface="Comic Sans MS"/>
              </a:rPr>
              <a:t>to </a:t>
            </a:r>
            <a:r>
              <a:rPr lang="en-US" sz="2400" spc="-10" dirty="0">
                <a:solidFill>
                  <a:schemeClr val="tx1"/>
                </a:solidFill>
                <a:cs typeface="Comic Sans MS"/>
              </a:rPr>
              <a:t>say </a:t>
            </a:r>
            <a:r>
              <a:rPr lang="en-US" sz="2400" spc="-5" dirty="0">
                <a:solidFill>
                  <a:schemeClr val="tx1"/>
                </a:solidFill>
                <a:cs typeface="Comic Sans MS"/>
              </a:rPr>
              <a:t>about </a:t>
            </a:r>
            <a:r>
              <a:rPr lang="en-US" sz="2400" spc="-15" dirty="0">
                <a:solidFill>
                  <a:schemeClr val="tx1"/>
                </a:solidFill>
                <a:cs typeface="Comic Sans MS"/>
              </a:rPr>
              <a:t>the </a:t>
            </a:r>
            <a:r>
              <a:rPr lang="en-US" sz="2400" spc="-10" dirty="0">
                <a:solidFill>
                  <a:schemeClr val="tx1"/>
                </a:solidFill>
                <a:cs typeface="Comic Sans MS"/>
              </a:rPr>
              <a:t>storage </a:t>
            </a:r>
            <a:r>
              <a:rPr lang="en-US" sz="2400" dirty="0">
                <a:solidFill>
                  <a:schemeClr val="tx1"/>
                </a:solidFill>
                <a:cs typeface="Comic Sans MS"/>
              </a:rPr>
              <a:t>and </a:t>
            </a:r>
            <a:r>
              <a:rPr lang="en-US" sz="2400" spc="-10" dirty="0">
                <a:solidFill>
                  <a:schemeClr val="tx1"/>
                </a:solidFill>
                <a:cs typeface="Comic Sans MS"/>
              </a:rPr>
              <a:t>retrieval of memories. </a:t>
            </a:r>
            <a:endParaRPr lang="en-US" sz="2400" spc="-10" dirty="0" smtClean="0">
              <a:solidFill>
                <a:schemeClr val="tx1"/>
              </a:solidFill>
              <a:cs typeface="Comic Sans MS"/>
            </a:endParaRPr>
          </a:p>
          <a:p>
            <a:r>
              <a:rPr lang="en-US" sz="2400" dirty="0" smtClean="0">
                <a:solidFill>
                  <a:schemeClr val="tx1"/>
                </a:solidFill>
                <a:cs typeface="Comic Sans MS"/>
              </a:rPr>
              <a:t>A </a:t>
            </a:r>
            <a:r>
              <a:rPr lang="en-US" sz="2400" spc="5" dirty="0" smtClean="0">
                <a:solidFill>
                  <a:schemeClr val="tx1"/>
                </a:solidFill>
                <a:cs typeface="Comic Sans MS"/>
              </a:rPr>
              <a:t> </a:t>
            </a:r>
            <a:r>
              <a:rPr lang="en-US" sz="2400" dirty="0">
                <a:solidFill>
                  <a:schemeClr val="tx1"/>
                </a:solidFill>
                <a:cs typeface="Comic Sans MS"/>
              </a:rPr>
              <a:t>cognitive</a:t>
            </a:r>
            <a:r>
              <a:rPr lang="en-US" sz="2400" spc="370" dirty="0">
                <a:solidFill>
                  <a:schemeClr val="tx1"/>
                </a:solidFill>
                <a:cs typeface="Comic Sans MS"/>
              </a:rPr>
              <a:t> </a:t>
            </a:r>
            <a:r>
              <a:rPr lang="en-US" sz="2400" spc="-5" dirty="0">
                <a:solidFill>
                  <a:schemeClr val="tx1"/>
                </a:solidFill>
                <a:cs typeface="Comic Sans MS"/>
              </a:rPr>
              <a:t>psychologist</a:t>
            </a:r>
            <a:r>
              <a:rPr lang="en-US" sz="2400" spc="370" dirty="0">
                <a:solidFill>
                  <a:schemeClr val="tx1"/>
                </a:solidFill>
                <a:cs typeface="Comic Sans MS"/>
              </a:rPr>
              <a:t> </a:t>
            </a:r>
            <a:r>
              <a:rPr lang="en-US" sz="2400" spc="-10" dirty="0">
                <a:solidFill>
                  <a:schemeClr val="tx1"/>
                </a:solidFill>
                <a:cs typeface="Comic Sans MS"/>
              </a:rPr>
              <a:t>might</a:t>
            </a:r>
            <a:r>
              <a:rPr lang="en-US" sz="2400" spc="375" dirty="0">
                <a:solidFill>
                  <a:schemeClr val="tx1"/>
                </a:solidFill>
                <a:cs typeface="Comic Sans MS"/>
              </a:rPr>
              <a:t> </a:t>
            </a:r>
            <a:r>
              <a:rPr lang="en-US" sz="2400" spc="-20" dirty="0">
                <a:solidFill>
                  <a:schemeClr val="tx1"/>
                </a:solidFill>
                <a:cs typeface="Comic Sans MS"/>
              </a:rPr>
              <a:t>ask</a:t>
            </a:r>
            <a:r>
              <a:rPr lang="en-US" sz="2400" spc="375" dirty="0">
                <a:solidFill>
                  <a:schemeClr val="tx1"/>
                </a:solidFill>
                <a:cs typeface="Comic Sans MS"/>
              </a:rPr>
              <a:t> </a:t>
            </a:r>
            <a:r>
              <a:rPr lang="en-US" sz="2400" spc="-5" dirty="0">
                <a:solidFill>
                  <a:schemeClr val="tx1"/>
                </a:solidFill>
                <a:cs typeface="Comic Sans MS"/>
              </a:rPr>
              <a:t>why</a:t>
            </a:r>
            <a:r>
              <a:rPr lang="en-US" sz="2400" spc="380" dirty="0">
                <a:solidFill>
                  <a:schemeClr val="tx1"/>
                </a:solidFill>
                <a:cs typeface="Comic Sans MS"/>
              </a:rPr>
              <a:t> </a:t>
            </a:r>
            <a:r>
              <a:rPr lang="en-US" sz="2400" spc="-10" dirty="0">
                <a:solidFill>
                  <a:schemeClr val="tx1"/>
                </a:solidFill>
                <a:cs typeface="Comic Sans MS"/>
              </a:rPr>
              <a:t>processing</a:t>
            </a:r>
            <a:r>
              <a:rPr lang="en-US" sz="2400" spc="380" dirty="0">
                <a:solidFill>
                  <a:schemeClr val="tx1"/>
                </a:solidFill>
                <a:cs typeface="Comic Sans MS"/>
              </a:rPr>
              <a:t> </a:t>
            </a:r>
            <a:r>
              <a:rPr lang="en-US" sz="2400" spc="-5" dirty="0">
                <a:solidFill>
                  <a:schemeClr val="tx1"/>
                </a:solidFill>
                <a:cs typeface="Comic Sans MS"/>
              </a:rPr>
              <a:t>seems</a:t>
            </a:r>
            <a:r>
              <a:rPr lang="en-US" sz="2400" spc="370" dirty="0">
                <a:solidFill>
                  <a:schemeClr val="tx1"/>
                </a:solidFill>
                <a:cs typeface="Comic Sans MS"/>
              </a:rPr>
              <a:t> </a:t>
            </a:r>
            <a:r>
              <a:rPr lang="en-US" sz="2400" spc="-10" dirty="0">
                <a:solidFill>
                  <a:schemeClr val="tx1"/>
                </a:solidFill>
                <a:cs typeface="Comic Sans MS"/>
              </a:rPr>
              <a:t>different</a:t>
            </a:r>
            <a:r>
              <a:rPr lang="en-US" sz="2400" spc="370" dirty="0">
                <a:solidFill>
                  <a:schemeClr val="tx1"/>
                </a:solidFill>
                <a:cs typeface="Comic Sans MS"/>
              </a:rPr>
              <a:t> </a:t>
            </a:r>
            <a:r>
              <a:rPr lang="en-US" sz="2400" spc="-5" dirty="0">
                <a:solidFill>
                  <a:schemeClr val="tx1"/>
                </a:solidFill>
                <a:cs typeface="Comic Sans MS"/>
              </a:rPr>
              <a:t>when </a:t>
            </a:r>
            <a:r>
              <a:rPr lang="en-US" sz="2400" spc="-705" dirty="0">
                <a:solidFill>
                  <a:schemeClr val="tx1"/>
                </a:solidFill>
                <a:cs typeface="Comic Sans MS"/>
              </a:rPr>
              <a:t> </a:t>
            </a:r>
            <a:r>
              <a:rPr lang="en-US" sz="2400" dirty="0">
                <a:solidFill>
                  <a:schemeClr val="tx1"/>
                </a:solidFill>
                <a:cs typeface="Comic Sans MS"/>
              </a:rPr>
              <a:t>we are </a:t>
            </a:r>
            <a:r>
              <a:rPr lang="en-US" sz="2400" spc="-15" dirty="0">
                <a:solidFill>
                  <a:schemeClr val="tx1"/>
                </a:solidFill>
                <a:cs typeface="Comic Sans MS"/>
              </a:rPr>
              <a:t>trying </a:t>
            </a:r>
            <a:r>
              <a:rPr lang="en-US" sz="2400" spc="-5" dirty="0">
                <a:solidFill>
                  <a:schemeClr val="tx1"/>
                </a:solidFill>
                <a:cs typeface="Comic Sans MS"/>
              </a:rPr>
              <a:t>to </a:t>
            </a:r>
            <a:r>
              <a:rPr lang="en-US" sz="2400" spc="-10" dirty="0">
                <a:solidFill>
                  <a:schemeClr val="tx1"/>
                </a:solidFill>
                <a:cs typeface="Comic Sans MS"/>
              </a:rPr>
              <a:t>remember names </a:t>
            </a:r>
            <a:r>
              <a:rPr lang="en-US" sz="2400" dirty="0">
                <a:solidFill>
                  <a:schemeClr val="tx1"/>
                </a:solidFill>
                <a:cs typeface="Comic Sans MS"/>
              </a:rPr>
              <a:t>and </a:t>
            </a:r>
            <a:r>
              <a:rPr lang="en-US" sz="2400" spc="-15" dirty="0">
                <a:solidFill>
                  <a:schemeClr val="tx1"/>
                </a:solidFill>
                <a:cs typeface="Comic Sans MS"/>
              </a:rPr>
              <a:t>dates </a:t>
            </a:r>
            <a:r>
              <a:rPr lang="en-US" sz="2400" spc="-10" dirty="0">
                <a:solidFill>
                  <a:schemeClr val="tx1"/>
                </a:solidFill>
                <a:cs typeface="Comic Sans MS"/>
              </a:rPr>
              <a:t>while taking </a:t>
            </a:r>
            <a:r>
              <a:rPr lang="en-US" sz="2400" dirty="0">
                <a:solidFill>
                  <a:schemeClr val="tx1"/>
                </a:solidFill>
                <a:cs typeface="Comic Sans MS"/>
              </a:rPr>
              <a:t>a </a:t>
            </a:r>
            <a:r>
              <a:rPr lang="en-US" sz="2400" spc="-15" dirty="0">
                <a:solidFill>
                  <a:schemeClr val="tx1"/>
                </a:solidFill>
                <a:cs typeface="Comic Sans MS"/>
              </a:rPr>
              <a:t>history </a:t>
            </a:r>
            <a:r>
              <a:rPr lang="en-US" sz="2400" spc="-10" dirty="0">
                <a:solidFill>
                  <a:schemeClr val="tx1"/>
                </a:solidFill>
                <a:cs typeface="Comic Sans MS"/>
              </a:rPr>
              <a:t>test </a:t>
            </a:r>
            <a:r>
              <a:rPr lang="en-US" sz="2400" spc="-5" dirty="0" smtClean="0">
                <a:solidFill>
                  <a:schemeClr val="tx1"/>
                </a:solidFill>
                <a:cs typeface="Comic Sans MS"/>
              </a:rPr>
              <a:t>compared</a:t>
            </a:r>
            <a:r>
              <a:rPr lang="en-US" sz="2400" spc="-50" dirty="0" smtClean="0">
                <a:solidFill>
                  <a:schemeClr val="tx1"/>
                </a:solidFill>
                <a:cs typeface="Comic Sans MS"/>
              </a:rPr>
              <a:t> </a:t>
            </a:r>
            <a:r>
              <a:rPr lang="en-US" sz="2400" spc="-5" dirty="0">
                <a:solidFill>
                  <a:schemeClr val="tx1"/>
                </a:solidFill>
                <a:cs typeface="Comic Sans MS"/>
              </a:rPr>
              <a:t>to</a:t>
            </a:r>
            <a:r>
              <a:rPr lang="en-US" sz="2400" spc="-10" dirty="0">
                <a:solidFill>
                  <a:schemeClr val="tx1"/>
                </a:solidFill>
                <a:cs typeface="Comic Sans MS"/>
              </a:rPr>
              <a:t> remembering</a:t>
            </a:r>
            <a:r>
              <a:rPr lang="en-US" sz="2400" spc="-40" dirty="0">
                <a:solidFill>
                  <a:schemeClr val="tx1"/>
                </a:solidFill>
                <a:cs typeface="Comic Sans MS"/>
              </a:rPr>
              <a:t> </a:t>
            </a:r>
            <a:r>
              <a:rPr lang="en-US" sz="2400" dirty="0">
                <a:solidFill>
                  <a:schemeClr val="tx1"/>
                </a:solidFill>
                <a:cs typeface="Comic Sans MS"/>
              </a:rPr>
              <a:t>how</a:t>
            </a:r>
            <a:r>
              <a:rPr lang="en-US" sz="2400" spc="-20" dirty="0">
                <a:solidFill>
                  <a:schemeClr val="tx1"/>
                </a:solidFill>
                <a:cs typeface="Comic Sans MS"/>
              </a:rPr>
              <a:t> </a:t>
            </a:r>
            <a:r>
              <a:rPr lang="en-US" sz="2400" spc="-5" dirty="0">
                <a:solidFill>
                  <a:schemeClr val="tx1"/>
                </a:solidFill>
                <a:cs typeface="Comic Sans MS"/>
              </a:rPr>
              <a:t>to</a:t>
            </a:r>
            <a:r>
              <a:rPr lang="en-US" sz="2400" spc="-25" dirty="0">
                <a:solidFill>
                  <a:schemeClr val="tx1"/>
                </a:solidFill>
                <a:cs typeface="Comic Sans MS"/>
              </a:rPr>
              <a:t> </a:t>
            </a:r>
            <a:r>
              <a:rPr lang="en-US" sz="2400" spc="-5" dirty="0">
                <a:solidFill>
                  <a:schemeClr val="tx1"/>
                </a:solidFill>
                <a:cs typeface="Comic Sans MS"/>
              </a:rPr>
              <a:t>ride</a:t>
            </a:r>
            <a:r>
              <a:rPr lang="en-US" sz="2400" spc="-25" dirty="0">
                <a:solidFill>
                  <a:schemeClr val="tx1"/>
                </a:solidFill>
                <a:cs typeface="Comic Sans MS"/>
              </a:rPr>
              <a:t> </a:t>
            </a:r>
            <a:r>
              <a:rPr lang="en-US" sz="2400" dirty="0">
                <a:solidFill>
                  <a:schemeClr val="tx1"/>
                </a:solidFill>
                <a:cs typeface="Comic Sans MS"/>
              </a:rPr>
              <a:t>a</a:t>
            </a:r>
            <a:r>
              <a:rPr lang="en-US" sz="2400" spc="-30" dirty="0">
                <a:solidFill>
                  <a:schemeClr val="tx1"/>
                </a:solidFill>
                <a:cs typeface="Comic Sans MS"/>
              </a:rPr>
              <a:t> </a:t>
            </a:r>
            <a:r>
              <a:rPr lang="en-US" sz="2400" spc="-5" dirty="0">
                <a:solidFill>
                  <a:schemeClr val="tx1"/>
                </a:solidFill>
                <a:cs typeface="Comic Sans MS"/>
              </a:rPr>
              <a:t>bicycle.</a:t>
            </a:r>
            <a:endParaRPr lang="en-US" sz="2400" dirty="0">
              <a:solidFill>
                <a:schemeClr val="tx1"/>
              </a:solidFill>
              <a:cs typeface="Comic Sans MS"/>
            </a:endParaRPr>
          </a:p>
          <a:p>
            <a:pPr marL="0" indent="0">
              <a:buNone/>
            </a:pPr>
            <a:endParaRPr lang="en-US" sz="2400" dirty="0">
              <a:solidFill>
                <a:schemeClr val="tx1"/>
              </a:solidFill>
              <a:cs typeface="Comic Sans MS"/>
            </a:endParaRPr>
          </a:p>
          <a:p>
            <a:pPr marL="0" indent="0">
              <a:buNone/>
            </a:pPr>
            <a:endParaRPr lang="en-US" sz="2400" dirty="0">
              <a:solidFill>
                <a:schemeClr val="tx1"/>
              </a:solidFill>
            </a:endParaRPr>
          </a:p>
        </p:txBody>
      </p:sp>
    </p:spTree>
    <p:extLst>
      <p:ext uri="{BB962C8B-B14F-4D97-AF65-F5344CB8AC3E}">
        <p14:creationId xmlns:p14="http://schemas.microsoft.com/office/powerpoint/2010/main" val="2158567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spc="-5" dirty="0"/>
              <a:t>Evolutionary</a:t>
            </a:r>
            <a:r>
              <a:rPr lang="en-US" sz="4400" dirty="0"/>
              <a:t> </a:t>
            </a:r>
            <a:r>
              <a:rPr lang="en-US" sz="4400" spc="-5" dirty="0"/>
              <a:t>perspective</a:t>
            </a:r>
            <a:endParaRPr lang="en-US" sz="4400" dirty="0"/>
          </a:p>
        </p:txBody>
      </p:sp>
      <p:sp>
        <p:nvSpPr>
          <p:cNvPr id="3" name="Content Placeholder 2"/>
          <p:cNvSpPr>
            <a:spLocks noGrp="1"/>
          </p:cNvSpPr>
          <p:nvPr>
            <p:ph idx="1"/>
          </p:nvPr>
        </p:nvSpPr>
        <p:spPr>
          <a:xfrm>
            <a:off x="581192" y="2376439"/>
            <a:ext cx="11029615" cy="3678303"/>
          </a:xfrm>
        </p:spPr>
        <p:txBody>
          <a:bodyPr>
            <a:normAutofit/>
          </a:bodyPr>
          <a:lstStyle/>
          <a:p>
            <a:pPr marR="7620">
              <a:spcBef>
                <a:spcPts val="95"/>
              </a:spcBef>
            </a:pPr>
            <a:r>
              <a:rPr lang="en-US" sz="2600" dirty="0" smtClean="0">
                <a:solidFill>
                  <a:schemeClr val="tx1"/>
                </a:solidFill>
              </a:rPr>
              <a:t>Evolutionary </a:t>
            </a:r>
            <a:r>
              <a:rPr lang="en-US" sz="2600" dirty="0">
                <a:solidFill>
                  <a:schemeClr val="tx1"/>
                </a:solidFill>
              </a:rPr>
              <a:t>psychology is a branch of psychology that seeks to understand human behavior and cognition by considering how they have evolved over time as adaptations to the challenges and opportunities faced by our ancestors. </a:t>
            </a:r>
            <a:endParaRPr lang="en-US" sz="2600" spc="-5" dirty="0" smtClean="0">
              <a:solidFill>
                <a:schemeClr val="tx1"/>
              </a:solidFill>
              <a:cs typeface="Comic Sans MS"/>
            </a:endParaRPr>
          </a:p>
          <a:p>
            <a:pPr marR="7620">
              <a:spcBef>
                <a:spcPts val="95"/>
              </a:spcBef>
            </a:pPr>
            <a:r>
              <a:rPr lang="en-US" sz="2600" spc="-5" dirty="0" smtClean="0">
                <a:solidFill>
                  <a:schemeClr val="tx1"/>
                </a:solidFill>
                <a:cs typeface="Comic Sans MS"/>
              </a:rPr>
              <a:t>Perspective </a:t>
            </a:r>
            <a:r>
              <a:rPr lang="en-US" sz="2600" spc="-5" dirty="0">
                <a:solidFill>
                  <a:schemeClr val="tx1"/>
                </a:solidFill>
                <a:cs typeface="Comic Sans MS"/>
              </a:rPr>
              <a:t>that </a:t>
            </a:r>
            <a:r>
              <a:rPr lang="en-US" sz="2600" spc="-10" dirty="0">
                <a:solidFill>
                  <a:schemeClr val="tx1"/>
                </a:solidFill>
                <a:cs typeface="Comic Sans MS"/>
              </a:rPr>
              <a:t>focuses </a:t>
            </a:r>
            <a:r>
              <a:rPr lang="en-US" sz="2600" dirty="0">
                <a:solidFill>
                  <a:schemeClr val="tx1"/>
                </a:solidFill>
                <a:cs typeface="Comic Sans MS"/>
              </a:rPr>
              <a:t>on </a:t>
            </a:r>
            <a:r>
              <a:rPr lang="en-US" sz="2600" spc="-5" dirty="0">
                <a:solidFill>
                  <a:schemeClr val="tx1"/>
                </a:solidFill>
                <a:cs typeface="Comic Sans MS"/>
              </a:rPr>
              <a:t>the biological bases </a:t>
            </a:r>
            <a:r>
              <a:rPr lang="en-US" sz="2600" dirty="0">
                <a:solidFill>
                  <a:schemeClr val="tx1"/>
                </a:solidFill>
                <a:cs typeface="Comic Sans MS"/>
              </a:rPr>
              <a:t>of </a:t>
            </a:r>
            <a:r>
              <a:rPr lang="en-US" sz="2600" spc="-5" dirty="0">
                <a:solidFill>
                  <a:schemeClr val="tx1"/>
                </a:solidFill>
                <a:cs typeface="Comic Sans MS"/>
              </a:rPr>
              <a:t>universal </a:t>
            </a:r>
            <a:r>
              <a:rPr lang="en-US" sz="2600" dirty="0">
                <a:solidFill>
                  <a:schemeClr val="tx1"/>
                </a:solidFill>
                <a:cs typeface="Comic Sans MS"/>
              </a:rPr>
              <a:t> </a:t>
            </a:r>
            <a:r>
              <a:rPr lang="en-US" sz="2600" spc="-5" dirty="0">
                <a:solidFill>
                  <a:schemeClr val="tx1"/>
                </a:solidFill>
                <a:cs typeface="Comic Sans MS"/>
              </a:rPr>
              <a:t>mental</a:t>
            </a:r>
            <a:r>
              <a:rPr lang="en-US" sz="2600" spc="20" dirty="0">
                <a:solidFill>
                  <a:schemeClr val="tx1"/>
                </a:solidFill>
                <a:cs typeface="Comic Sans MS"/>
              </a:rPr>
              <a:t> </a:t>
            </a:r>
            <a:r>
              <a:rPr lang="en-US" sz="2600" spc="-5" dirty="0">
                <a:solidFill>
                  <a:schemeClr val="tx1"/>
                </a:solidFill>
                <a:cs typeface="Comic Sans MS"/>
              </a:rPr>
              <a:t>characteristics</a:t>
            </a:r>
            <a:r>
              <a:rPr lang="en-US" sz="2600" spc="45" dirty="0">
                <a:solidFill>
                  <a:schemeClr val="tx1"/>
                </a:solidFill>
                <a:cs typeface="Comic Sans MS"/>
              </a:rPr>
              <a:t> </a:t>
            </a:r>
            <a:r>
              <a:rPr lang="en-US" sz="2600" spc="-10" dirty="0">
                <a:solidFill>
                  <a:schemeClr val="tx1"/>
                </a:solidFill>
                <a:cs typeface="Comic Sans MS"/>
              </a:rPr>
              <a:t>that</a:t>
            </a:r>
            <a:r>
              <a:rPr lang="en-US" sz="2600" spc="25" dirty="0">
                <a:solidFill>
                  <a:schemeClr val="tx1"/>
                </a:solidFill>
                <a:cs typeface="Comic Sans MS"/>
              </a:rPr>
              <a:t> </a:t>
            </a:r>
            <a:r>
              <a:rPr lang="en-US" sz="2600" spc="-5" dirty="0">
                <a:solidFill>
                  <a:schemeClr val="tx1"/>
                </a:solidFill>
                <a:cs typeface="Comic Sans MS"/>
              </a:rPr>
              <a:t>all</a:t>
            </a:r>
            <a:r>
              <a:rPr lang="en-US" sz="2600" dirty="0">
                <a:solidFill>
                  <a:schemeClr val="tx1"/>
                </a:solidFill>
                <a:cs typeface="Comic Sans MS"/>
              </a:rPr>
              <a:t> </a:t>
            </a:r>
            <a:r>
              <a:rPr lang="en-US" sz="2600" spc="-5" dirty="0">
                <a:solidFill>
                  <a:schemeClr val="tx1"/>
                </a:solidFill>
                <a:cs typeface="Comic Sans MS"/>
              </a:rPr>
              <a:t>humans</a:t>
            </a:r>
            <a:r>
              <a:rPr lang="en-US" sz="2600" spc="-10" dirty="0">
                <a:solidFill>
                  <a:schemeClr val="tx1"/>
                </a:solidFill>
                <a:cs typeface="Comic Sans MS"/>
              </a:rPr>
              <a:t> </a:t>
            </a:r>
            <a:r>
              <a:rPr lang="en-US" sz="2600" spc="-5" dirty="0">
                <a:solidFill>
                  <a:schemeClr val="tx1"/>
                </a:solidFill>
                <a:cs typeface="Comic Sans MS"/>
              </a:rPr>
              <a:t>share.</a:t>
            </a:r>
            <a:endParaRPr lang="en-US" sz="2600" dirty="0">
              <a:solidFill>
                <a:schemeClr val="tx1"/>
              </a:solidFill>
              <a:cs typeface="Comic Sans MS"/>
            </a:endParaRPr>
          </a:p>
          <a:p>
            <a:pPr marR="5080"/>
            <a:r>
              <a:rPr lang="en-US" sz="2600" spc="-5" dirty="0">
                <a:solidFill>
                  <a:schemeClr val="tx1"/>
                </a:solidFill>
                <a:cs typeface="Comic Sans MS"/>
              </a:rPr>
              <a:t>It seeks to </a:t>
            </a:r>
            <a:r>
              <a:rPr lang="en-US" sz="2600" dirty="0">
                <a:solidFill>
                  <a:schemeClr val="tx1"/>
                </a:solidFill>
                <a:cs typeface="Comic Sans MS"/>
              </a:rPr>
              <a:t>explain </a:t>
            </a:r>
            <a:r>
              <a:rPr lang="en-US" sz="2600" spc="-5" dirty="0">
                <a:solidFill>
                  <a:schemeClr val="tx1"/>
                </a:solidFill>
                <a:cs typeface="Comic Sans MS"/>
              </a:rPr>
              <a:t>general mental </a:t>
            </a:r>
            <a:r>
              <a:rPr lang="en-US" sz="2600" dirty="0">
                <a:solidFill>
                  <a:schemeClr val="tx1"/>
                </a:solidFill>
                <a:cs typeface="Comic Sans MS"/>
              </a:rPr>
              <a:t>strategies </a:t>
            </a:r>
            <a:r>
              <a:rPr lang="en-US" sz="2600" spc="-5" dirty="0">
                <a:solidFill>
                  <a:schemeClr val="tx1"/>
                </a:solidFill>
                <a:cs typeface="Comic Sans MS"/>
              </a:rPr>
              <a:t>and </a:t>
            </a:r>
            <a:r>
              <a:rPr lang="en-US" sz="2600" dirty="0">
                <a:solidFill>
                  <a:schemeClr val="tx1"/>
                </a:solidFill>
                <a:cs typeface="Comic Sans MS"/>
              </a:rPr>
              <a:t>traits, </a:t>
            </a:r>
            <a:r>
              <a:rPr lang="en-US" sz="2600" spc="-5" dirty="0" smtClean="0">
                <a:solidFill>
                  <a:schemeClr val="tx1"/>
                </a:solidFill>
                <a:cs typeface="Comic Sans MS"/>
              </a:rPr>
              <a:t>such</a:t>
            </a:r>
            <a:r>
              <a:rPr lang="en-US" sz="2600" dirty="0" smtClean="0">
                <a:solidFill>
                  <a:schemeClr val="tx1"/>
                </a:solidFill>
                <a:cs typeface="Comic Sans MS"/>
              </a:rPr>
              <a:t> </a:t>
            </a:r>
            <a:r>
              <a:rPr lang="en-US" sz="2600" spc="-5" dirty="0">
                <a:solidFill>
                  <a:schemeClr val="tx1"/>
                </a:solidFill>
                <a:cs typeface="Comic Sans MS"/>
              </a:rPr>
              <a:t>as </a:t>
            </a:r>
            <a:r>
              <a:rPr lang="en-US" sz="2600" spc="-10" dirty="0">
                <a:solidFill>
                  <a:schemeClr val="tx1"/>
                </a:solidFill>
                <a:cs typeface="Comic Sans MS"/>
              </a:rPr>
              <a:t>why</a:t>
            </a:r>
            <a:r>
              <a:rPr lang="en-US" sz="2600" spc="-5" dirty="0">
                <a:solidFill>
                  <a:schemeClr val="tx1"/>
                </a:solidFill>
                <a:cs typeface="Comic Sans MS"/>
              </a:rPr>
              <a:t> we lie,</a:t>
            </a:r>
            <a:r>
              <a:rPr lang="en-US" sz="2600" spc="5" dirty="0">
                <a:solidFill>
                  <a:schemeClr val="tx1"/>
                </a:solidFill>
                <a:cs typeface="Comic Sans MS"/>
              </a:rPr>
              <a:t> </a:t>
            </a:r>
            <a:r>
              <a:rPr lang="en-US" sz="2600" spc="-10" dirty="0">
                <a:solidFill>
                  <a:schemeClr val="tx1"/>
                </a:solidFill>
                <a:cs typeface="Comic Sans MS"/>
              </a:rPr>
              <a:t>why </a:t>
            </a:r>
            <a:r>
              <a:rPr lang="en-US" sz="2600" spc="-5" dirty="0">
                <a:solidFill>
                  <a:schemeClr val="tx1"/>
                </a:solidFill>
                <a:cs typeface="Comic Sans MS"/>
              </a:rPr>
              <a:t>fear </a:t>
            </a:r>
            <a:r>
              <a:rPr lang="en-US" sz="2600" dirty="0" smtClean="0">
                <a:solidFill>
                  <a:schemeClr val="tx1"/>
                </a:solidFill>
                <a:cs typeface="Comic Sans MS"/>
              </a:rPr>
              <a:t>of s</a:t>
            </a:r>
            <a:r>
              <a:rPr lang="en-US" sz="2600" spc="-5" dirty="0" smtClean="0">
                <a:solidFill>
                  <a:schemeClr val="tx1"/>
                </a:solidFill>
                <a:cs typeface="Comic Sans MS"/>
              </a:rPr>
              <a:t>nakes </a:t>
            </a:r>
            <a:r>
              <a:rPr lang="en-US" sz="2600" dirty="0">
                <a:solidFill>
                  <a:schemeClr val="tx1"/>
                </a:solidFill>
                <a:cs typeface="Comic Sans MS"/>
              </a:rPr>
              <a:t>is </a:t>
            </a:r>
            <a:r>
              <a:rPr lang="en-US" sz="2600" spc="-5" dirty="0">
                <a:solidFill>
                  <a:schemeClr val="tx1"/>
                </a:solidFill>
                <a:cs typeface="Comic Sans MS"/>
              </a:rPr>
              <a:t>so common, </a:t>
            </a:r>
            <a:r>
              <a:rPr lang="en-US" sz="2600" dirty="0">
                <a:solidFill>
                  <a:schemeClr val="tx1"/>
                </a:solidFill>
                <a:cs typeface="Comic Sans MS"/>
              </a:rPr>
              <a:t>or </a:t>
            </a:r>
            <a:r>
              <a:rPr lang="en-US" sz="2600" spc="-10" dirty="0">
                <a:solidFill>
                  <a:schemeClr val="tx1"/>
                </a:solidFill>
                <a:cs typeface="Comic Sans MS"/>
              </a:rPr>
              <a:t>why </a:t>
            </a:r>
            <a:r>
              <a:rPr lang="en-US" sz="2600" spc="-5" dirty="0">
                <a:solidFill>
                  <a:schemeClr val="tx1"/>
                </a:solidFill>
                <a:cs typeface="Comic Sans MS"/>
              </a:rPr>
              <a:t>people universally like</a:t>
            </a:r>
            <a:r>
              <a:rPr lang="en-US" sz="2600" dirty="0">
                <a:solidFill>
                  <a:schemeClr val="tx1"/>
                </a:solidFill>
                <a:cs typeface="Comic Sans MS"/>
              </a:rPr>
              <a:t> </a:t>
            </a:r>
            <a:r>
              <a:rPr lang="en-US" sz="2600" spc="-10" dirty="0">
                <a:solidFill>
                  <a:schemeClr val="tx1"/>
                </a:solidFill>
                <a:cs typeface="Comic Sans MS"/>
              </a:rPr>
              <a:t>music</a:t>
            </a:r>
            <a:r>
              <a:rPr lang="en-US" sz="2600" spc="15" dirty="0">
                <a:solidFill>
                  <a:schemeClr val="tx1"/>
                </a:solidFill>
                <a:cs typeface="Comic Sans MS"/>
              </a:rPr>
              <a:t> </a:t>
            </a:r>
            <a:r>
              <a:rPr lang="en-US" sz="2600" spc="-5" dirty="0">
                <a:solidFill>
                  <a:schemeClr val="tx1"/>
                </a:solidFill>
                <a:cs typeface="Comic Sans MS"/>
              </a:rPr>
              <a:t>and</a:t>
            </a:r>
            <a:r>
              <a:rPr lang="en-US" sz="2600" spc="15" dirty="0">
                <a:solidFill>
                  <a:schemeClr val="tx1"/>
                </a:solidFill>
                <a:cs typeface="Comic Sans MS"/>
              </a:rPr>
              <a:t> </a:t>
            </a:r>
            <a:r>
              <a:rPr lang="en-US" sz="2600" spc="-5" dirty="0">
                <a:solidFill>
                  <a:schemeClr val="tx1"/>
                </a:solidFill>
                <a:cs typeface="Comic Sans MS"/>
              </a:rPr>
              <a:t>dancing.</a:t>
            </a:r>
            <a:endParaRPr lang="en-US" sz="2600" dirty="0">
              <a:solidFill>
                <a:schemeClr val="tx1"/>
              </a:solidFill>
              <a:cs typeface="Comic Sans MS"/>
            </a:endParaRPr>
          </a:p>
          <a:p>
            <a:pPr marL="0" indent="0">
              <a:buNone/>
            </a:pPr>
            <a:endParaRPr lang="en-US" sz="2600" dirty="0">
              <a:solidFill>
                <a:schemeClr val="tx1"/>
              </a:solidFill>
            </a:endParaRPr>
          </a:p>
        </p:txBody>
      </p:sp>
    </p:spTree>
    <p:extLst>
      <p:ext uri="{BB962C8B-B14F-4D97-AF65-F5344CB8AC3E}">
        <p14:creationId xmlns:p14="http://schemas.microsoft.com/office/powerpoint/2010/main" val="2693948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98312" y="2703010"/>
            <a:ext cx="11029615" cy="3678303"/>
          </a:xfrm>
        </p:spPr>
        <p:txBody>
          <a:bodyPr>
            <a:normAutofit/>
          </a:bodyPr>
          <a:lstStyle/>
          <a:p>
            <a:pPr marL="0" indent="0" algn="ctr">
              <a:buNone/>
            </a:pPr>
            <a:r>
              <a:rPr lang="en-US" sz="8000" dirty="0"/>
              <a:t>Thank you! </a:t>
            </a:r>
          </a:p>
          <a:p>
            <a:pPr marL="0" indent="0" algn="ctr">
              <a:buNone/>
            </a:pPr>
            <a:endParaRPr lang="en-US" sz="8000" dirty="0"/>
          </a:p>
        </p:txBody>
      </p:sp>
    </p:spTree>
    <p:extLst>
      <p:ext uri="{BB962C8B-B14F-4D97-AF65-F5344CB8AC3E}">
        <p14:creationId xmlns:p14="http://schemas.microsoft.com/office/powerpoint/2010/main" val="475524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a:t>
            </a:r>
            <a:r>
              <a:rPr lang="en-US" dirty="0" smtClean="0"/>
              <a:t>perspective: </a:t>
            </a:r>
            <a:r>
              <a:rPr lang="en-US" spc="-5" dirty="0">
                <a:cs typeface="Comic Sans MS"/>
              </a:rPr>
              <a:t>Jean</a:t>
            </a:r>
            <a:r>
              <a:rPr lang="en-US" spc="-45" dirty="0">
                <a:cs typeface="Comic Sans MS"/>
              </a:rPr>
              <a:t> </a:t>
            </a:r>
            <a:r>
              <a:rPr lang="en-US" dirty="0">
                <a:cs typeface="Comic Sans MS"/>
              </a:rPr>
              <a:t>Piaget,</a:t>
            </a:r>
            <a:r>
              <a:rPr lang="en-US" spc="-30" dirty="0">
                <a:cs typeface="Comic Sans MS"/>
              </a:rPr>
              <a:t> </a:t>
            </a:r>
            <a:r>
              <a:rPr lang="en-US" dirty="0">
                <a:cs typeface="Comic Sans MS"/>
              </a:rPr>
              <a:t>Noam</a:t>
            </a:r>
            <a:r>
              <a:rPr lang="en-US" spc="-45" dirty="0">
                <a:cs typeface="Comic Sans MS"/>
              </a:rPr>
              <a:t> </a:t>
            </a:r>
            <a:r>
              <a:rPr lang="en-US" dirty="0">
                <a:cs typeface="Comic Sans MS"/>
              </a:rPr>
              <a:t>Chomsky</a:t>
            </a:r>
            <a:endParaRPr lang="en-US" dirty="0"/>
          </a:p>
        </p:txBody>
      </p:sp>
      <p:sp>
        <p:nvSpPr>
          <p:cNvPr id="3" name="Content Placeholder 2"/>
          <p:cNvSpPr>
            <a:spLocks noGrp="1"/>
          </p:cNvSpPr>
          <p:nvPr>
            <p:ph idx="1"/>
          </p:nvPr>
        </p:nvSpPr>
        <p:spPr>
          <a:xfrm>
            <a:off x="581192" y="2585444"/>
            <a:ext cx="5323219" cy="3678303"/>
          </a:xfrm>
        </p:spPr>
        <p:txBody>
          <a:bodyPr>
            <a:noAutofit/>
          </a:bodyPr>
          <a:lstStyle/>
          <a:p>
            <a:pPr marL="0" marR="5080" indent="0">
              <a:lnSpc>
                <a:spcPts val="2160"/>
              </a:lnSpc>
              <a:spcBef>
                <a:spcPts val="2695"/>
              </a:spcBef>
              <a:buNone/>
            </a:pPr>
            <a:r>
              <a:rPr lang="en-US" sz="2400" spc="-10" dirty="0">
                <a:solidFill>
                  <a:schemeClr val="tx1"/>
                </a:solidFill>
                <a:cs typeface="Comic Sans MS"/>
              </a:rPr>
              <a:t>What </a:t>
            </a:r>
            <a:r>
              <a:rPr lang="en-US" sz="2400" spc="-5" dirty="0">
                <a:solidFill>
                  <a:schemeClr val="tx1"/>
                </a:solidFill>
                <a:cs typeface="Comic Sans MS"/>
              </a:rPr>
              <a:t>processes lead to </a:t>
            </a:r>
            <a:r>
              <a:rPr lang="en-US" sz="2400" spc="-10" dirty="0">
                <a:solidFill>
                  <a:schemeClr val="tx1"/>
                </a:solidFill>
                <a:cs typeface="Comic Sans MS"/>
              </a:rPr>
              <a:t>the frustrating experience </a:t>
            </a:r>
            <a:r>
              <a:rPr lang="en-US" sz="2400" dirty="0">
                <a:solidFill>
                  <a:schemeClr val="tx1"/>
                </a:solidFill>
                <a:cs typeface="Comic Sans MS"/>
              </a:rPr>
              <a:t>of </a:t>
            </a:r>
            <a:r>
              <a:rPr lang="en-US" sz="2400" spc="-10" dirty="0">
                <a:solidFill>
                  <a:schemeClr val="tx1"/>
                </a:solidFill>
                <a:cs typeface="Comic Sans MS"/>
              </a:rPr>
              <a:t>having something </a:t>
            </a:r>
            <a:r>
              <a:rPr lang="en-US" sz="2400" dirty="0">
                <a:solidFill>
                  <a:schemeClr val="tx1"/>
                </a:solidFill>
                <a:cs typeface="Comic Sans MS"/>
              </a:rPr>
              <a:t>on </a:t>
            </a:r>
            <a:r>
              <a:rPr lang="en-US" sz="2400" spc="-5" dirty="0">
                <a:solidFill>
                  <a:schemeClr val="tx1"/>
                </a:solidFill>
                <a:cs typeface="Comic Sans MS"/>
              </a:rPr>
              <a:t>the “tip </a:t>
            </a:r>
            <a:r>
              <a:rPr lang="en-US" sz="2400" dirty="0">
                <a:solidFill>
                  <a:schemeClr val="tx1"/>
                </a:solidFill>
                <a:cs typeface="Comic Sans MS"/>
              </a:rPr>
              <a:t>of </a:t>
            </a:r>
            <a:r>
              <a:rPr lang="en-US" sz="2400" spc="5" dirty="0">
                <a:solidFill>
                  <a:schemeClr val="tx1"/>
                </a:solidFill>
                <a:cs typeface="Comic Sans MS"/>
              </a:rPr>
              <a:t> </a:t>
            </a:r>
            <a:r>
              <a:rPr lang="en-US" sz="2400" spc="-5" dirty="0">
                <a:solidFill>
                  <a:schemeClr val="tx1"/>
                </a:solidFill>
                <a:cs typeface="Comic Sans MS"/>
              </a:rPr>
              <a:t>your</a:t>
            </a:r>
            <a:r>
              <a:rPr lang="en-US" sz="2400" spc="105" dirty="0">
                <a:solidFill>
                  <a:schemeClr val="tx1"/>
                </a:solidFill>
                <a:cs typeface="Comic Sans MS"/>
              </a:rPr>
              <a:t> </a:t>
            </a:r>
            <a:r>
              <a:rPr lang="en-US" sz="2400" spc="-10" dirty="0">
                <a:solidFill>
                  <a:schemeClr val="tx1"/>
                </a:solidFill>
                <a:cs typeface="Comic Sans MS"/>
              </a:rPr>
              <a:t>tongue,”</a:t>
            </a:r>
            <a:r>
              <a:rPr lang="en-US" sz="2400" spc="130" dirty="0">
                <a:solidFill>
                  <a:schemeClr val="tx1"/>
                </a:solidFill>
                <a:cs typeface="Comic Sans MS"/>
              </a:rPr>
              <a:t> </a:t>
            </a:r>
            <a:r>
              <a:rPr lang="en-US" sz="2400" dirty="0">
                <a:solidFill>
                  <a:schemeClr val="tx1"/>
                </a:solidFill>
                <a:cs typeface="Comic Sans MS"/>
              </a:rPr>
              <a:t>in</a:t>
            </a:r>
            <a:r>
              <a:rPr lang="en-US" sz="2400" spc="120" dirty="0">
                <a:solidFill>
                  <a:schemeClr val="tx1"/>
                </a:solidFill>
                <a:cs typeface="Comic Sans MS"/>
              </a:rPr>
              <a:t> </a:t>
            </a:r>
            <a:r>
              <a:rPr lang="en-US" sz="2400" spc="-10" dirty="0">
                <a:solidFill>
                  <a:schemeClr val="tx1"/>
                </a:solidFill>
                <a:cs typeface="Comic Sans MS"/>
              </a:rPr>
              <a:t>which</a:t>
            </a:r>
            <a:r>
              <a:rPr lang="en-US" sz="2400" spc="120" dirty="0">
                <a:solidFill>
                  <a:schemeClr val="tx1"/>
                </a:solidFill>
                <a:cs typeface="Comic Sans MS"/>
              </a:rPr>
              <a:t> </a:t>
            </a:r>
            <a:r>
              <a:rPr lang="en-US" sz="2400" spc="-15" dirty="0">
                <a:solidFill>
                  <a:schemeClr val="tx1"/>
                </a:solidFill>
                <a:cs typeface="Comic Sans MS"/>
              </a:rPr>
              <a:t>you</a:t>
            </a:r>
            <a:r>
              <a:rPr lang="en-US" sz="2400" spc="110" dirty="0">
                <a:solidFill>
                  <a:schemeClr val="tx1"/>
                </a:solidFill>
                <a:cs typeface="Comic Sans MS"/>
              </a:rPr>
              <a:t> </a:t>
            </a:r>
            <a:r>
              <a:rPr lang="en-US" sz="2400" spc="-5" dirty="0">
                <a:solidFill>
                  <a:schemeClr val="tx1"/>
                </a:solidFill>
                <a:cs typeface="Comic Sans MS"/>
              </a:rPr>
              <a:t>remember</a:t>
            </a:r>
            <a:r>
              <a:rPr lang="en-US" sz="2400" spc="110" dirty="0">
                <a:solidFill>
                  <a:schemeClr val="tx1"/>
                </a:solidFill>
                <a:cs typeface="Comic Sans MS"/>
              </a:rPr>
              <a:t> </a:t>
            </a:r>
            <a:r>
              <a:rPr lang="en-US" sz="2400" spc="-5" dirty="0">
                <a:solidFill>
                  <a:schemeClr val="tx1"/>
                </a:solidFill>
                <a:cs typeface="Comic Sans MS"/>
              </a:rPr>
              <a:t>the</a:t>
            </a:r>
            <a:r>
              <a:rPr lang="en-US" sz="2400" spc="105" dirty="0">
                <a:solidFill>
                  <a:schemeClr val="tx1"/>
                </a:solidFill>
                <a:cs typeface="Comic Sans MS"/>
              </a:rPr>
              <a:t> </a:t>
            </a:r>
            <a:r>
              <a:rPr lang="en-US" sz="2400" spc="-10" dirty="0">
                <a:solidFill>
                  <a:schemeClr val="tx1"/>
                </a:solidFill>
                <a:cs typeface="Comic Sans MS"/>
              </a:rPr>
              <a:t>first</a:t>
            </a:r>
            <a:r>
              <a:rPr lang="en-US" sz="2400" spc="125" dirty="0">
                <a:solidFill>
                  <a:schemeClr val="tx1"/>
                </a:solidFill>
                <a:cs typeface="Comic Sans MS"/>
              </a:rPr>
              <a:t> </a:t>
            </a:r>
            <a:r>
              <a:rPr lang="en-US" sz="2400" spc="-5" dirty="0">
                <a:solidFill>
                  <a:schemeClr val="tx1"/>
                </a:solidFill>
                <a:cs typeface="Comic Sans MS"/>
              </a:rPr>
              <a:t>letter</a:t>
            </a:r>
            <a:r>
              <a:rPr lang="en-US" sz="2400" spc="110" dirty="0">
                <a:solidFill>
                  <a:schemeClr val="tx1"/>
                </a:solidFill>
                <a:cs typeface="Comic Sans MS"/>
              </a:rPr>
              <a:t> </a:t>
            </a:r>
            <a:r>
              <a:rPr lang="en-US" sz="2400" dirty="0">
                <a:solidFill>
                  <a:schemeClr val="tx1"/>
                </a:solidFill>
                <a:cs typeface="Comic Sans MS"/>
              </a:rPr>
              <a:t>or</a:t>
            </a:r>
            <a:r>
              <a:rPr lang="en-US" sz="2400" spc="125" dirty="0">
                <a:solidFill>
                  <a:schemeClr val="tx1"/>
                </a:solidFill>
                <a:cs typeface="Comic Sans MS"/>
              </a:rPr>
              <a:t> </a:t>
            </a:r>
            <a:r>
              <a:rPr lang="en-US" sz="2400" dirty="0">
                <a:solidFill>
                  <a:schemeClr val="tx1"/>
                </a:solidFill>
                <a:cs typeface="Comic Sans MS"/>
              </a:rPr>
              <a:t>a</a:t>
            </a:r>
            <a:r>
              <a:rPr lang="en-US" sz="2400" spc="120" dirty="0">
                <a:solidFill>
                  <a:schemeClr val="tx1"/>
                </a:solidFill>
                <a:cs typeface="Comic Sans MS"/>
              </a:rPr>
              <a:t> </a:t>
            </a:r>
            <a:r>
              <a:rPr lang="en-US" sz="2400" spc="-5" dirty="0">
                <a:solidFill>
                  <a:schemeClr val="tx1"/>
                </a:solidFill>
                <a:cs typeface="Comic Sans MS"/>
              </a:rPr>
              <a:t>part</a:t>
            </a:r>
            <a:r>
              <a:rPr lang="en-US" sz="2400" spc="110" dirty="0">
                <a:solidFill>
                  <a:schemeClr val="tx1"/>
                </a:solidFill>
                <a:cs typeface="Comic Sans MS"/>
              </a:rPr>
              <a:t> </a:t>
            </a:r>
            <a:r>
              <a:rPr lang="en-US" sz="2400" dirty="0">
                <a:solidFill>
                  <a:schemeClr val="tx1"/>
                </a:solidFill>
                <a:cs typeface="Comic Sans MS"/>
              </a:rPr>
              <a:t>of</a:t>
            </a:r>
            <a:r>
              <a:rPr lang="en-US" sz="2400" spc="125" dirty="0">
                <a:solidFill>
                  <a:schemeClr val="tx1"/>
                </a:solidFill>
                <a:cs typeface="Comic Sans MS"/>
              </a:rPr>
              <a:t> </a:t>
            </a:r>
            <a:r>
              <a:rPr lang="en-US" sz="2400" dirty="0">
                <a:solidFill>
                  <a:schemeClr val="tx1"/>
                </a:solidFill>
                <a:cs typeface="Comic Sans MS"/>
              </a:rPr>
              <a:t>a</a:t>
            </a:r>
            <a:r>
              <a:rPr lang="en-US" sz="2400" spc="120" dirty="0">
                <a:solidFill>
                  <a:schemeClr val="tx1"/>
                </a:solidFill>
                <a:cs typeface="Comic Sans MS"/>
              </a:rPr>
              <a:t> </a:t>
            </a:r>
            <a:r>
              <a:rPr lang="en-US" sz="2400" spc="-10" dirty="0">
                <a:solidFill>
                  <a:schemeClr val="tx1"/>
                </a:solidFill>
                <a:cs typeface="Comic Sans MS"/>
              </a:rPr>
              <a:t>word</a:t>
            </a:r>
            <a:r>
              <a:rPr lang="en-US" sz="2400" spc="110" dirty="0">
                <a:solidFill>
                  <a:schemeClr val="tx1"/>
                </a:solidFill>
                <a:cs typeface="Comic Sans MS"/>
              </a:rPr>
              <a:t> </a:t>
            </a:r>
            <a:r>
              <a:rPr lang="en-US" sz="2400" spc="-5" dirty="0">
                <a:solidFill>
                  <a:schemeClr val="tx1"/>
                </a:solidFill>
                <a:cs typeface="Comic Sans MS"/>
              </a:rPr>
              <a:t>you’re</a:t>
            </a:r>
            <a:r>
              <a:rPr lang="en-US" sz="2400" spc="100" dirty="0">
                <a:solidFill>
                  <a:schemeClr val="tx1"/>
                </a:solidFill>
                <a:cs typeface="Comic Sans MS"/>
              </a:rPr>
              <a:t> </a:t>
            </a:r>
            <a:r>
              <a:rPr lang="en-US" sz="2400" spc="-10" dirty="0">
                <a:solidFill>
                  <a:schemeClr val="tx1"/>
                </a:solidFill>
                <a:cs typeface="Comic Sans MS"/>
              </a:rPr>
              <a:t>trying </a:t>
            </a:r>
            <a:r>
              <a:rPr lang="en-US" sz="2400" spc="-585" dirty="0">
                <a:solidFill>
                  <a:schemeClr val="tx1"/>
                </a:solidFill>
                <a:cs typeface="Comic Sans MS"/>
              </a:rPr>
              <a:t> </a:t>
            </a:r>
            <a:r>
              <a:rPr lang="en-US" sz="2400" dirty="0">
                <a:solidFill>
                  <a:schemeClr val="tx1"/>
                </a:solidFill>
                <a:cs typeface="Comic Sans MS"/>
              </a:rPr>
              <a:t>to</a:t>
            </a:r>
            <a:r>
              <a:rPr lang="en-US" sz="2400" spc="5" dirty="0">
                <a:solidFill>
                  <a:schemeClr val="tx1"/>
                </a:solidFill>
                <a:cs typeface="Comic Sans MS"/>
              </a:rPr>
              <a:t> </a:t>
            </a:r>
            <a:r>
              <a:rPr lang="en-US" sz="2400" spc="-10" dirty="0">
                <a:solidFill>
                  <a:schemeClr val="tx1"/>
                </a:solidFill>
                <a:cs typeface="Comic Sans MS"/>
              </a:rPr>
              <a:t>retrieve,</a:t>
            </a:r>
            <a:r>
              <a:rPr lang="en-US" sz="2400" spc="-5" dirty="0">
                <a:solidFill>
                  <a:schemeClr val="tx1"/>
                </a:solidFill>
                <a:cs typeface="Comic Sans MS"/>
              </a:rPr>
              <a:t> </a:t>
            </a:r>
            <a:r>
              <a:rPr lang="en-US" sz="2400" spc="-10" dirty="0">
                <a:solidFill>
                  <a:schemeClr val="tx1"/>
                </a:solidFill>
                <a:cs typeface="Comic Sans MS"/>
              </a:rPr>
              <a:t>but</a:t>
            </a:r>
            <a:r>
              <a:rPr lang="en-US" sz="2400" spc="-5" dirty="0">
                <a:solidFill>
                  <a:schemeClr val="tx1"/>
                </a:solidFill>
                <a:cs typeface="Comic Sans MS"/>
              </a:rPr>
              <a:t> not</a:t>
            </a:r>
            <a:r>
              <a:rPr lang="en-US" sz="2400" dirty="0">
                <a:solidFill>
                  <a:schemeClr val="tx1"/>
                </a:solidFill>
                <a:cs typeface="Comic Sans MS"/>
              </a:rPr>
              <a:t> </a:t>
            </a:r>
            <a:r>
              <a:rPr lang="en-US" sz="2400" spc="-10" dirty="0">
                <a:solidFill>
                  <a:schemeClr val="tx1"/>
                </a:solidFill>
                <a:cs typeface="Comic Sans MS"/>
              </a:rPr>
              <a:t>the</a:t>
            </a:r>
            <a:r>
              <a:rPr lang="en-US" sz="2400" spc="-5" dirty="0">
                <a:solidFill>
                  <a:schemeClr val="tx1"/>
                </a:solidFill>
                <a:cs typeface="Comic Sans MS"/>
              </a:rPr>
              <a:t> whole</a:t>
            </a:r>
            <a:r>
              <a:rPr lang="en-US" sz="2400" dirty="0">
                <a:solidFill>
                  <a:schemeClr val="tx1"/>
                </a:solidFill>
                <a:cs typeface="Comic Sans MS"/>
              </a:rPr>
              <a:t> </a:t>
            </a:r>
            <a:r>
              <a:rPr lang="en-US" sz="2400" spc="-10" dirty="0">
                <a:solidFill>
                  <a:schemeClr val="tx1"/>
                </a:solidFill>
                <a:cs typeface="Comic Sans MS"/>
              </a:rPr>
              <a:t>thing?</a:t>
            </a:r>
            <a:r>
              <a:rPr lang="en-US" sz="2400" spc="-5" dirty="0">
                <a:solidFill>
                  <a:schemeClr val="tx1"/>
                </a:solidFill>
                <a:cs typeface="Comic Sans MS"/>
              </a:rPr>
              <a:t> </a:t>
            </a:r>
            <a:r>
              <a:rPr lang="en-US" sz="2400" spc="-10" dirty="0">
                <a:solidFill>
                  <a:schemeClr val="tx1"/>
                </a:solidFill>
                <a:cs typeface="Comic Sans MS"/>
              </a:rPr>
              <a:t>What</a:t>
            </a:r>
            <a:r>
              <a:rPr lang="en-US" sz="2400" spc="-5" dirty="0">
                <a:solidFill>
                  <a:schemeClr val="tx1"/>
                </a:solidFill>
                <a:cs typeface="Comic Sans MS"/>
              </a:rPr>
              <a:t> </a:t>
            </a:r>
            <a:r>
              <a:rPr lang="en-US" sz="2400" spc="-10" dirty="0">
                <a:solidFill>
                  <a:schemeClr val="tx1"/>
                </a:solidFill>
                <a:cs typeface="Comic Sans MS"/>
              </a:rPr>
              <a:t>strategies</a:t>
            </a:r>
            <a:r>
              <a:rPr lang="en-US" sz="2400" spc="-5" dirty="0">
                <a:solidFill>
                  <a:schemeClr val="tx1"/>
                </a:solidFill>
                <a:cs typeface="Comic Sans MS"/>
              </a:rPr>
              <a:t> can</a:t>
            </a:r>
            <a:r>
              <a:rPr lang="en-US" sz="2400" dirty="0">
                <a:solidFill>
                  <a:schemeClr val="tx1"/>
                </a:solidFill>
                <a:cs typeface="Comic Sans MS"/>
              </a:rPr>
              <a:t> we</a:t>
            </a:r>
            <a:r>
              <a:rPr lang="en-US" sz="2400" spc="5" dirty="0">
                <a:solidFill>
                  <a:schemeClr val="tx1"/>
                </a:solidFill>
                <a:cs typeface="Comic Sans MS"/>
              </a:rPr>
              <a:t> </a:t>
            </a:r>
            <a:r>
              <a:rPr lang="en-US" sz="2400" dirty="0">
                <a:solidFill>
                  <a:schemeClr val="tx1"/>
                </a:solidFill>
                <a:cs typeface="Comic Sans MS"/>
              </a:rPr>
              <a:t>use</a:t>
            </a:r>
            <a:r>
              <a:rPr lang="en-US" sz="2400" spc="5" dirty="0">
                <a:solidFill>
                  <a:schemeClr val="tx1"/>
                </a:solidFill>
                <a:cs typeface="Comic Sans MS"/>
              </a:rPr>
              <a:t> </a:t>
            </a:r>
            <a:r>
              <a:rPr lang="en-US" sz="2400" spc="-5" dirty="0">
                <a:solidFill>
                  <a:schemeClr val="tx1"/>
                </a:solidFill>
                <a:cs typeface="Comic Sans MS"/>
              </a:rPr>
              <a:t>to</a:t>
            </a:r>
            <a:r>
              <a:rPr lang="en-US" sz="2400" spc="585" dirty="0">
                <a:solidFill>
                  <a:schemeClr val="tx1"/>
                </a:solidFill>
                <a:cs typeface="Comic Sans MS"/>
              </a:rPr>
              <a:t> </a:t>
            </a:r>
            <a:r>
              <a:rPr lang="en-US" sz="2400" dirty="0">
                <a:solidFill>
                  <a:schemeClr val="tx1"/>
                </a:solidFill>
                <a:cs typeface="Comic Sans MS"/>
              </a:rPr>
              <a:t>make</a:t>
            </a:r>
            <a:r>
              <a:rPr lang="en-US" sz="2400" spc="600" dirty="0">
                <a:solidFill>
                  <a:schemeClr val="tx1"/>
                </a:solidFill>
                <a:cs typeface="Comic Sans MS"/>
              </a:rPr>
              <a:t> </a:t>
            </a:r>
            <a:r>
              <a:rPr lang="en-US" sz="2400" spc="-5" dirty="0">
                <a:solidFill>
                  <a:schemeClr val="tx1"/>
                </a:solidFill>
                <a:cs typeface="Comic Sans MS"/>
              </a:rPr>
              <a:t>our </a:t>
            </a:r>
            <a:r>
              <a:rPr lang="en-US" sz="2400" dirty="0">
                <a:solidFill>
                  <a:schemeClr val="tx1"/>
                </a:solidFill>
                <a:cs typeface="Comic Sans MS"/>
              </a:rPr>
              <a:t> memories</a:t>
            </a:r>
            <a:r>
              <a:rPr lang="en-US" sz="2400" spc="-25" dirty="0">
                <a:solidFill>
                  <a:schemeClr val="tx1"/>
                </a:solidFill>
                <a:cs typeface="Comic Sans MS"/>
              </a:rPr>
              <a:t> </a:t>
            </a:r>
            <a:r>
              <a:rPr lang="en-US" sz="2400" dirty="0">
                <a:solidFill>
                  <a:schemeClr val="tx1"/>
                </a:solidFill>
                <a:cs typeface="Comic Sans MS"/>
              </a:rPr>
              <a:t>more</a:t>
            </a:r>
            <a:r>
              <a:rPr lang="en-US" sz="2400" spc="-25" dirty="0">
                <a:solidFill>
                  <a:schemeClr val="tx1"/>
                </a:solidFill>
                <a:cs typeface="Comic Sans MS"/>
              </a:rPr>
              <a:t> </a:t>
            </a:r>
            <a:r>
              <a:rPr lang="en-US" sz="2400" spc="-5" dirty="0">
                <a:solidFill>
                  <a:schemeClr val="tx1"/>
                </a:solidFill>
                <a:cs typeface="Comic Sans MS"/>
              </a:rPr>
              <a:t>efficient?</a:t>
            </a:r>
            <a:endParaRPr lang="en-US" sz="2400" dirty="0">
              <a:solidFill>
                <a:schemeClr val="tx1"/>
              </a:solidFill>
              <a:cs typeface="Comic Sans MS"/>
            </a:endParaRPr>
          </a:p>
          <a:p>
            <a:pPr marL="0" indent="0">
              <a:lnSpc>
                <a:spcPts val="2300"/>
              </a:lnSpc>
              <a:spcBef>
                <a:spcPts val="775"/>
              </a:spcBef>
              <a:buNone/>
            </a:pPr>
            <a:r>
              <a:rPr lang="en-US" sz="2400" spc="-5" dirty="0">
                <a:solidFill>
                  <a:schemeClr val="tx1"/>
                </a:solidFill>
                <a:cs typeface="Comic Sans MS"/>
              </a:rPr>
              <a:t>One</a:t>
            </a:r>
            <a:r>
              <a:rPr lang="en-US" sz="2400" spc="470" dirty="0">
                <a:solidFill>
                  <a:schemeClr val="tx1"/>
                </a:solidFill>
                <a:cs typeface="Comic Sans MS"/>
              </a:rPr>
              <a:t> </a:t>
            </a:r>
            <a:r>
              <a:rPr lang="en-US" sz="2400" dirty="0">
                <a:solidFill>
                  <a:schemeClr val="tx1"/>
                </a:solidFill>
                <a:cs typeface="Comic Sans MS"/>
              </a:rPr>
              <a:t>of</a:t>
            </a:r>
            <a:r>
              <a:rPr lang="en-US" sz="2400" spc="470" dirty="0">
                <a:solidFill>
                  <a:schemeClr val="tx1"/>
                </a:solidFill>
                <a:cs typeface="Comic Sans MS"/>
              </a:rPr>
              <a:t> </a:t>
            </a:r>
            <a:r>
              <a:rPr lang="en-US" sz="2400" dirty="0">
                <a:solidFill>
                  <a:schemeClr val="tx1"/>
                </a:solidFill>
                <a:cs typeface="Comic Sans MS"/>
              </a:rPr>
              <a:t>the</a:t>
            </a:r>
            <a:r>
              <a:rPr lang="en-US" sz="2400" spc="465" dirty="0">
                <a:solidFill>
                  <a:schemeClr val="tx1"/>
                </a:solidFill>
                <a:cs typeface="Comic Sans MS"/>
              </a:rPr>
              <a:t> </a:t>
            </a:r>
            <a:r>
              <a:rPr lang="en-US" sz="2400" spc="-5" dirty="0">
                <a:solidFill>
                  <a:schemeClr val="tx1"/>
                </a:solidFill>
                <a:cs typeface="Comic Sans MS"/>
              </a:rPr>
              <a:t>most</a:t>
            </a:r>
            <a:r>
              <a:rPr lang="en-US" sz="2400" spc="475" dirty="0">
                <a:solidFill>
                  <a:schemeClr val="tx1"/>
                </a:solidFill>
                <a:cs typeface="Comic Sans MS"/>
              </a:rPr>
              <a:t> </a:t>
            </a:r>
            <a:r>
              <a:rPr lang="en-US" sz="2400" spc="-5" dirty="0">
                <a:solidFill>
                  <a:schemeClr val="tx1"/>
                </a:solidFill>
                <a:cs typeface="Comic Sans MS"/>
              </a:rPr>
              <a:t>influential</a:t>
            </a:r>
            <a:r>
              <a:rPr lang="en-US" sz="2400" spc="484" dirty="0">
                <a:solidFill>
                  <a:schemeClr val="tx1"/>
                </a:solidFill>
                <a:cs typeface="Comic Sans MS"/>
              </a:rPr>
              <a:t> </a:t>
            </a:r>
            <a:r>
              <a:rPr lang="en-US" sz="2400" spc="-5" dirty="0">
                <a:solidFill>
                  <a:schemeClr val="tx1"/>
                </a:solidFill>
                <a:cs typeface="Comic Sans MS"/>
              </a:rPr>
              <a:t>theories</a:t>
            </a:r>
            <a:r>
              <a:rPr lang="en-US" sz="2400" spc="495" dirty="0">
                <a:solidFill>
                  <a:schemeClr val="tx1"/>
                </a:solidFill>
                <a:cs typeface="Comic Sans MS"/>
              </a:rPr>
              <a:t> </a:t>
            </a:r>
            <a:r>
              <a:rPr lang="en-US" sz="2400" dirty="0">
                <a:solidFill>
                  <a:schemeClr val="tx1"/>
                </a:solidFill>
                <a:cs typeface="Comic Sans MS"/>
              </a:rPr>
              <a:t>of</a:t>
            </a:r>
            <a:r>
              <a:rPr lang="en-US" sz="2400" spc="475" dirty="0">
                <a:solidFill>
                  <a:schemeClr val="tx1"/>
                </a:solidFill>
                <a:cs typeface="Comic Sans MS"/>
              </a:rPr>
              <a:t> </a:t>
            </a:r>
            <a:r>
              <a:rPr lang="en-US" sz="2400" spc="-5" dirty="0">
                <a:solidFill>
                  <a:schemeClr val="tx1"/>
                </a:solidFill>
                <a:cs typeface="Comic Sans MS"/>
              </a:rPr>
              <a:t>this</a:t>
            </a:r>
            <a:r>
              <a:rPr lang="en-US" sz="2400" spc="475" dirty="0">
                <a:solidFill>
                  <a:schemeClr val="tx1"/>
                </a:solidFill>
                <a:cs typeface="Comic Sans MS"/>
              </a:rPr>
              <a:t> </a:t>
            </a:r>
            <a:r>
              <a:rPr lang="en-US" sz="2400" spc="-5" dirty="0">
                <a:solidFill>
                  <a:schemeClr val="tx1"/>
                </a:solidFill>
                <a:cs typeface="Comic Sans MS"/>
              </a:rPr>
              <a:t>school</a:t>
            </a:r>
            <a:r>
              <a:rPr lang="en-US" sz="2400" spc="490" dirty="0">
                <a:solidFill>
                  <a:schemeClr val="tx1"/>
                </a:solidFill>
                <a:cs typeface="Comic Sans MS"/>
              </a:rPr>
              <a:t> </a:t>
            </a:r>
            <a:r>
              <a:rPr lang="en-US" sz="2400" spc="-5" dirty="0">
                <a:solidFill>
                  <a:schemeClr val="tx1"/>
                </a:solidFill>
                <a:cs typeface="Comic Sans MS"/>
              </a:rPr>
              <a:t>of</a:t>
            </a:r>
            <a:r>
              <a:rPr lang="en-US" sz="2400" spc="459" dirty="0">
                <a:solidFill>
                  <a:schemeClr val="tx1"/>
                </a:solidFill>
                <a:cs typeface="Comic Sans MS"/>
              </a:rPr>
              <a:t> </a:t>
            </a:r>
            <a:r>
              <a:rPr lang="en-US" sz="2400" spc="-5" dirty="0">
                <a:solidFill>
                  <a:schemeClr val="tx1"/>
                </a:solidFill>
                <a:cs typeface="Comic Sans MS"/>
              </a:rPr>
              <a:t>thought</a:t>
            </a:r>
            <a:r>
              <a:rPr lang="en-US" sz="2400" spc="484" dirty="0">
                <a:solidFill>
                  <a:schemeClr val="tx1"/>
                </a:solidFill>
                <a:cs typeface="Comic Sans MS"/>
              </a:rPr>
              <a:t> </a:t>
            </a:r>
            <a:r>
              <a:rPr lang="en-US" sz="2400" spc="-5" dirty="0">
                <a:solidFill>
                  <a:schemeClr val="tx1"/>
                </a:solidFill>
                <a:cs typeface="Comic Sans MS"/>
              </a:rPr>
              <a:t>was</a:t>
            </a:r>
            <a:r>
              <a:rPr lang="en-US" sz="2400" spc="475" dirty="0">
                <a:solidFill>
                  <a:schemeClr val="tx1"/>
                </a:solidFill>
                <a:cs typeface="Comic Sans MS"/>
              </a:rPr>
              <a:t> </a:t>
            </a:r>
            <a:r>
              <a:rPr lang="en-US" sz="2400" dirty="0">
                <a:solidFill>
                  <a:schemeClr val="tx1"/>
                </a:solidFill>
                <a:cs typeface="Comic Sans MS"/>
              </a:rPr>
              <a:t>the</a:t>
            </a:r>
            <a:r>
              <a:rPr lang="en-US" sz="2400" spc="465" dirty="0">
                <a:solidFill>
                  <a:schemeClr val="tx1"/>
                </a:solidFill>
                <a:cs typeface="Comic Sans MS"/>
              </a:rPr>
              <a:t> </a:t>
            </a:r>
            <a:r>
              <a:rPr lang="en-US" sz="2400" spc="-5" dirty="0">
                <a:solidFill>
                  <a:schemeClr val="tx1"/>
                </a:solidFill>
                <a:cs typeface="Comic Sans MS"/>
              </a:rPr>
              <a:t>stages</a:t>
            </a:r>
            <a:r>
              <a:rPr lang="en-US" sz="2400" spc="470" dirty="0">
                <a:solidFill>
                  <a:schemeClr val="tx1"/>
                </a:solidFill>
                <a:cs typeface="Comic Sans MS"/>
              </a:rPr>
              <a:t> </a:t>
            </a:r>
            <a:r>
              <a:rPr lang="en-US" sz="2400" spc="-5" dirty="0" smtClean="0">
                <a:solidFill>
                  <a:schemeClr val="tx1"/>
                </a:solidFill>
                <a:cs typeface="Comic Sans MS"/>
              </a:rPr>
              <a:t>of</a:t>
            </a:r>
            <a:r>
              <a:rPr lang="en-US" sz="2400" dirty="0" smtClean="0">
                <a:solidFill>
                  <a:schemeClr val="tx1"/>
                </a:solidFill>
                <a:cs typeface="Comic Sans MS"/>
              </a:rPr>
              <a:t> </a:t>
            </a:r>
            <a:r>
              <a:rPr lang="en-US" sz="2400" spc="-5" dirty="0" smtClean="0">
                <a:solidFill>
                  <a:schemeClr val="tx1"/>
                </a:solidFill>
                <a:cs typeface="Comic Sans MS"/>
              </a:rPr>
              <a:t>cognitive</a:t>
            </a:r>
            <a:r>
              <a:rPr lang="en-US" sz="2400" spc="-35" dirty="0" smtClean="0">
                <a:solidFill>
                  <a:schemeClr val="tx1"/>
                </a:solidFill>
                <a:cs typeface="Comic Sans MS"/>
              </a:rPr>
              <a:t> </a:t>
            </a:r>
            <a:r>
              <a:rPr lang="en-US" sz="2400" spc="-5" dirty="0">
                <a:solidFill>
                  <a:schemeClr val="tx1"/>
                </a:solidFill>
                <a:cs typeface="Comic Sans MS"/>
              </a:rPr>
              <a:t>development</a:t>
            </a:r>
            <a:r>
              <a:rPr lang="en-US" sz="2400" spc="-45" dirty="0">
                <a:solidFill>
                  <a:schemeClr val="tx1"/>
                </a:solidFill>
                <a:cs typeface="Comic Sans MS"/>
              </a:rPr>
              <a:t> </a:t>
            </a:r>
            <a:r>
              <a:rPr lang="en-US" sz="2400" spc="-5" dirty="0">
                <a:solidFill>
                  <a:schemeClr val="tx1"/>
                </a:solidFill>
                <a:cs typeface="Comic Sans MS"/>
              </a:rPr>
              <a:t>theory</a:t>
            </a:r>
            <a:r>
              <a:rPr lang="en-US" sz="2400" spc="-40" dirty="0">
                <a:solidFill>
                  <a:schemeClr val="tx1"/>
                </a:solidFill>
                <a:cs typeface="Comic Sans MS"/>
              </a:rPr>
              <a:t> </a:t>
            </a:r>
            <a:r>
              <a:rPr lang="en-US" sz="2400" spc="-5" dirty="0">
                <a:solidFill>
                  <a:schemeClr val="tx1"/>
                </a:solidFill>
                <a:cs typeface="Comic Sans MS"/>
              </a:rPr>
              <a:t>proposed</a:t>
            </a:r>
            <a:r>
              <a:rPr lang="en-US" sz="2400" spc="-20" dirty="0">
                <a:solidFill>
                  <a:schemeClr val="tx1"/>
                </a:solidFill>
                <a:cs typeface="Comic Sans MS"/>
              </a:rPr>
              <a:t> </a:t>
            </a:r>
            <a:r>
              <a:rPr lang="en-US" sz="2400" spc="-5" dirty="0">
                <a:solidFill>
                  <a:schemeClr val="tx1"/>
                </a:solidFill>
                <a:cs typeface="Comic Sans MS"/>
              </a:rPr>
              <a:t>by</a:t>
            </a:r>
            <a:r>
              <a:rPr lang="en-US" sz="2400" spc="-15" dirty="0">
                <a:solidFill>
                  <a:schemeClr val="tx1"/>
                </a:solidFill>
                <a:cs typeface="Comic Sans MS"/>
              </a:rPr>
              <a:t> </a:t>
            </a:r>
            <a:r>
              <a:rPr lang="en-US" sz="2400" spc="-5" dirty="0">
                <a:solidFill>
                  <a:schemeClr val="tx1"/>
                </a:solidFill>
                <a:cs typeface="Comic Sans MS"/>
              </a:rPr>
              <a:t>Jean</a:t>
            </a:r>
            <a:r>
              <a:rPr lang="en-US" sz="2400" spc="5" dirty="0">
                <a:solidFill>
                  <a:schemeClr val="tx1"/>
                </a:solidFill>
                <a:cs typeface="Comic Sans MS"/>
              </a:rPr>
              <a:t> </a:t>
            </a:r>
            <a:r>
              <a:rPr lang="en-US" sz="2400" dirty="0" smtClean="0">
                <a:solidFill>
                  <a:schemeClr val="tx1"/>
                </a:solidFill>
                <a:cs typeface="Comic Sans MS"/>
              </a:rPr>
              <a:t>Piaget: </a:t>
            </a:r>
            <a:r>
              <a:rPr lang="en-US" sz="2400" spc="-5" dirty="0" smtClean="0">
                <a:solidFill>
                  <a:schemeClr val="tx1"/>
                </a:solidFill>
                <a:cs typeface="Comic Sans MS"/>
              </a:rPr>
              <a:t>Theory</a:t>
            </a:r>
            <a:r>
              <a:rPr lang="en-US" sz="2400" spc="-35" dirty="0" smtClean="0">
                <a:solidFill>
                  <a:schemeClr val="tx1"/>
                </a:solidFill>
                <a:cs typeface="Comic Sans MS"/>
              </a:rPr>
              <a:t> </a:t>
            </a:r>
            <a:r>
              <a:rPr lang="en-US" sz="2400" dirty="0">
                <a:solidFill>
                  <a:schemeClr val="tx1"/>
                </a:solidFill>
                <a:cs typeface="Comic Sans MS"/>
              </a:rPr>
              <a:t>of</a:t>
            </a:r>
            <a:r>
              <a:rPr lang="en-US" sz="2400" spc="60" dirty="0">
                <a:solidFill>
                  <a:schemeClr val="tx1"/>
                </a:solidFill>
                <a:cs typeface="Comic Sans MS"/>
              </a:rPr>
              <a:t> </a:t>
            </a:r>
            <a:r>
              <a:rPr lang="en-US" sz="2400" spc="-5" dirty="0" smtClean="0">
                <a:solidFill>
                  <a:schemeClr val="tx1"/>
                </a:solidFill>
                <a:cs typeface="Comic Sans MS"/>
              </a:rPr>
              <a:t>cognitive</a:t>
            </a:r>
            <a:r>
              <a:rPr lang="en-US" sz="2400" dirty="0" smtClean="0">
                <a:solidFill>
                  <a:schemeClr val="tx1"/>
                </a:solidFill>
                <a:cs typeface="Comic Sans MS"/>
              </a:rPr>
              <a:t> </a:t>
            </a:r>
            <a:r>
              <a:rPr lang="en-US" sz="2400" spc="-5" dirty="0" smtClean="0">
                <a:solidFill>
                  <a:schemeClr val="tx1"/>
                </a:solidFill>
                <a:cs typeface="Comic Sans MS"/>
              </a:rPr>
              <a:t>development.</a:t>
            </a:r>
            <a:endParaRPr lang="en-US" sz="2400" dirty="0">
              <a:solidFill>
                <a:schemeClr val="tx1"/>
              </a:solidFill>
              <a:cs typeface="Comic Sans MS"/>
            </a:endParaRPr>
          </a:p>
          <a:p>
            <a:pPr marL="0" indent="0">
              <a:buNone/>
            </a:pPr>
            <a:endParaRPr lang="en-US" sz="2400" dirty="0">
              <a:solidFill>
                <a:schemeClr val="tx1"/>
              </a:solidFill>
            </a:endParaRPr>
          </a:p>
        </p:txBody>
      </p:sp>
      <p:pic>
        <p:nvPicPr>
          <p:cNvPr id="4" name="object 6"/>
          <p:cNvPicPr/>
          <p:nvPr/>
        </p:nvPicPr>
        <p:blipFill>
          <a:blip r:embed="rId2" cstate="print"/>
          <a:stretch>
            <a:fillRect/>
          </a:stretch>
        </p:blipFill>
        <p:spPr>
          <a:xfrm>
            <a:off x="6096000" y="2305148"/>
            <a:ext cx="5071872" cy="3428998"/>
          </a:xfrm>
          <a:prstGeom prst="rect">
            <a:avLst/>
          </a:prstGeom>
        </p:spPr>
      </p:pic>
    </p:spTree>
    <p:extLst>
      <p:ext uri="{BB962C8B-B14F-4D97-AF65-F5344CB8AC3E}">
        <p14:creationId xmlns:p14="http://schemas.microsoft.com/office/powerpoint/2010/main" val="1350474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Cognitive perspective</a:t>
            </a:r>
          </a:p>
        </p:txBody>
      </p:sp>
      <p:sp>
        <p:nvSpPr>
          <p:cNvPr id="3" name="Content Placeholder 2"/>
          <p:cNvSpPr>
            <a:spLocks noGrp="1"/>
          </p:cNvSpPr>
          <p:nvPr>
            <p:ph idx="1"/>
          </p:nvPr>
        </p:nvSpPr>
        <p:spPr>
          <a:xfrm>
            <a:off x="489753" y="1996756"/>
            <a:ext cx="5702042" cy="3678303"/>
          </a:xfrm>
        </p:spPr>
        <p:txBody>
          <a:bodyPr>
            <a:normAutofit/>
          </a:bodyPr>
          <a:lstStyle/>
          <a:p>
            <a:pPr marL="0" indent="0">
              <a:buNone/>
            </a:pPr>
            <a:r>
              <a:rPr lang="en-US" sz="2400" spc="-5" dirty="0">
                <a:solidFill>
                  <a:schemeClr val="tx1"/>
                </a:solidFill>
                <a:cs typeface="Comic Sans MS"/>
              </a:rPr>
              <a:t>Piaget's </a:t>
            </a:r>
            <a:r>
              <a:rPr lang="en-US" sz="2400" spc="-15" dirty="0">
                <a:solidFill>
                  <a:schemeClr val="tx1"/>
                </a:solidFill>
                <a:cs typeface="Comic Sans MS"/>
              </a:rPr>
              <a:t>(1936) </a:t>
            </a:r>
            <a:r>
              <a:rPr lang="en-US" sz="2400" spc="-10" dirty="0">
                <a:solidFill>
                  <a:schemeClr val="tx1"/>
                </a:solidFill>
                <a:cs typeface="Comic Sans MS"/>
              </a:rPr>
              <a:t>theory </a:t>
            </a:r>
            <a:r>
              <a:rPr lang="en-US" sz="2400" spc="-5" dirty="0">
                <a:solidFill>
                  <a:schemeClr val="tx1"/>
                </a:solidFill>
                <a:cs typeface="Comic Sans MS"/>
              </a:rPr>
              <a:t>of </a:t>
            </a:r>
            <a:r>
              <a:rPr lang="en-US" sz="2400" spc="-10" dirty="0">
                <a:solidFill>
                  <a:schemeClr val="tx1"/>
                </a:solidFill>
                <a:cs typeface="Comic Sans MS"/>
              </a:rPr>
              <a:t>cognitive development </a:t>
            </a:r>
            <a:r>
              <a:rPr lang="en-US" sz="2400" dirty="0">
                <a:solidFill>
                  <a:schemeClr val="tx1"/>
                </a:solidFill>
                <a:cs typeface="Comic Sans MS"/>
              </a:rPr>
              <a:t>explains </a:t>
            </a:r>
            <a:r>
              <a:rPr lang="en-US" sz="2400" spc="-5" dirty="0">
                <a:solidFill>
                  <a:schemeClr val="tx1"/>
                </a:solidFill>
                <a:cs typeface="Comic Sans MS"/>
              </a:rPr>
              <a:t>how </a:t>
            </a:r>
            <a:r>
              <a:rPr lang="en-US" sz="2400" dirty="0">
                <a:solidFill>
                  <a:schemeClr val="tx1"/>
                </a:solidFill>
                <a:cs typeface="Comic Sans MS"/>
              </a:rPr>
              <a:t>a </a:t>
            </a:r>
            <a:r>
              <a:rPr lang="en-US" sz="2400" spc="-5" dirty="0">
                <a:solidFill>
                  <a:schemeClr val="tx1"/>
                </a:solidFill>
                <a:cs typeface="Comic Sans MS"/>
              </a:rPr>
              <a:t>child </a:t>
            </a:r>
            <a:r>
              <a:rPr lang="en-US" sz="2400" dirty="0" smtClean="0">
                <a:solidFill>
                  <a:schemeClr val="tx1"/>
                </a:solidFill>
                <a:cs typeface="Comic Sans MS"/>
              </a:rPr>
              <a:t>constructs </a:t>
            </a:r>
            <a:r>
              <a:rPr lang="en-US" sz="2400" dirty="0">
                <a:solidFill>
                  <a:schemeClr val="tx1"/>
                </a:solidFill>
                <a:cs typeface="Comic Sans MS"/>
              </a:rPr>
              <a:t>a mental </a:t>
            </a:r>
            <a:r>
              <a:rPr lang="en-US" sz="2400" spc="-5" dirty="0">
                <a:solidFill>
                  <a:schemeClr val="tx1"/>
                </a:solidFill>
                <a:cs typeface="Comic Sans MS"/>
              </a:rPr>
              <a:t>model of </a:t>
            </a:r>
            <a:r>
              <a:rPr lang="en-US" sz="2400" spc="-10" dirty="0">
                <a:solidFill>
                  <a:schemeClr val="tx1"/>
                </a:solidFill>
                <a:cs typeface="Comic Sans MS"/>
              </a:rPr>
              <a:t>the </a:t>
            </a:r>
            <a:r>
              <a:rPr lang="en-US" sz="2400" spc="-5" dirty="0">
                <a:solidFill>
                  <a:schemeClr val="tx1"/>
                </a:solidFill>
                <a:cs typeface="Comic Sans MS"/>
              </a:rPr>
              <a:t>world. He </a:t>
            </a:r>
            <a:r>
              <a:rPr lang="en-US" sz="2400" spc="-10" dirty="0">
                <a:solidFill>
                  <a:schemeClr val="tx1"/>
                </a:solidFill>
                <a:cs typeface="Comic Sans MS"/>
              </a:rPr>
              <a:t>disagreed with </a:t>
            </a:r>
            <a:r>
              <a:rPr lang="en-US" sz="2400" spc="-15" dirty="0">
                <a:solidFill>
                  <a:schemeClr val="tx1"/>
                </a:solidFill>
                <a:cs typeface="Comic Sans MS"/>
              </a:rPr>
              <a:t>the </a:t>
            </a:r>
            <a:r>
              <a:rPr lang="en-US" sz="2400" spc="-10" dirty="0">
                <a:solidFill>
                  <a:schemeClr val="tx1"/>
                </a:solidFill>
                <a:cs typeface="Comic Sans MS"/>
              </a:rPr>
              <a:t>idea </a:t>
            </a:r>
            <a:r>
              <a:rPr lang="en-US" sz="2400" spc="-15" dirty="0">
                <a:solidFill>
                  <a:schemeClr val="tx1"/>
                </a:solidFill>
                <a:cs typeface="Comic Sans MS"/>
              </a:rPr>
              <a:t>that </a:t>
            </a:r>
            <a:r>
              <a:rPr lang="en-US" sz="2400" spc="-10" dirty="0">
                <a:solidFill>
                  <a:schemeClr val="tx1"/>
                </a:solidFill>
                <a:cs typeface="Comic Sans MS"/>
              </a:rPr>
              <a:t> </a:t>
            </a:r>
            <a:r>
              <a:rPr lang="en-US" sz="2400" spc="-5" dirty="0">
                <a:solidFill>
                  <a:schemeClr val="tx1"/>
                </a:solidFill>
                <a:cs typeface="Comic Sans MS"/>
              </a:rPr>
              <a:t>intelligence </a:t>
            </a:r>
            <a:r>
              <a:rPr lang="en-US" sz="2400" spc="-10" dirty="0">
                <a:solidFill>
                  <a:schemeClr val="tx1"/>
                </a:solidFill>
                <a:cs typeface="Comic Sans MS"/>
              </a:rPr>
              <a:t>was </a:t>
            </a:r>
            <a:r>
              <a:rPr lang="en-US" sz="2400" dirty="0">
                <a:solidFill>
                  <a:schemeClr val="tx1"/>
                </a:solidFill>
                <a:cs typeface="Comic Sans MS"/>
              </a:rPr>
              <a:t>a </a:t>
            </a:r>
            <a:r>
              <a:rPr lang="en-US" sz="2400" spc="-10" dirty="0">
                <a:solidFill>
                  <a:schemeClr val="tx1"/>
                </a:solidFill>
                <a:cs typeface="Comic Sans MS"/>
              </a:rPr>
              <a:t>fixed </a:t>
            </a:r>
            <a:r>
              <a:rPr lang="en-US" sz="2400" spc="-15" dirty="0">
                <a:solidFill>
                  <a:schemeClr val="tx1"/>
                </a:solidFill>
                <a:cs typeface="Comic Sans MS"/>
              </a:rPr>
              <a:t>trait, </a:t>
            </a:r>
            <a:r>
              <a:rPr lang="en-US" sz="2400" dirty="0">
                <a:solidFill>
                  <a:schemeClr val="tx1"/>
                </a:solidFill>
                <a:cs typeface="Comic Sans MS"/>
              </a:rPr>
              <a:t>and </a:t>
            </a:r>
            <a:r>
              <a:rPr lang="en-US" sz="2400" spc="-15" dirty="0">
                <a:solidFill>
                  <a:schemeClr val="tx1"/>
                </a:solidFill>
                <a:cs typeface="Comic Sans MS"/>
              </a:rPr>
              <a:t>regarded </a:t>
            </a:r>
            <a:r>
              <a:rPr lang="en-US" sz="2400" dirty="0">
                <a:solidFill>
                  <a:schemeClr val="tx1"/>
                </a:solidFill>
                <a:cs typeface="Comic Sans MS"/>
              </a:rPr>
              <a:t>cognitive </a:t>
            </a:r>
            <a:r>
              <a:rPr lang="en-US" sz="2400" spc="-10" dirty="0">
                <a:solidFill>
                  <a:schemeClr val="tx1"/>
                </a:solidFill>
                <a:cs typeface="Comic Sans MS"/>
              </a:rPr>
              <a:t>development as </a:t>
            </a:r>
            <a:r>
              <a:rPr lang="en-US" sz="2400" dirty="0">
                <a:solidFill>
                  <a:schemeClr val="tx1"/>
                </a:solidFill>
                <a:cs typeface="Comic Sans MS"/>
              </a:rPr>
              <a:t>a </a:t>
            </a:r>
            <a:r>
              <a:rPr lang="en-US" sz="2400" spc="5" dirty="0">
                <a:solidFill>
                  <a:schemeClr val="tx1"/>
                </a:solidFill>
                <a:cs typeface="Comic Sans MS"/>
              </a:rPr>
              <a:t> </a:t>
            </a:r>
            <a:r>
              <a:rPr lang="en-US" sz="2400" dirty="0">
                <a:solidFill>
                  <a:schemeClr val="tx1"/>
                </a:solidFill>
                <a:cs typeface="Comic Sans MS"/>
              </a:rPr>
              <a:t>process </a:t>
            </a:r>
            <a:r>
              <a:rPr lang="en-US" sz="2400" spc="-5" dirty="0">
                <a:solidFill>
                  <a:schemeClr val="tx1"/>
                </a:solidFill>
                <a:cs typeface="Comic Sans MS"/>
              </a:rPr>
              <a:t>which occurs </a:t>
            </a:r>
            <a:r>
              <a:rPr lang="en-US" sz="2400" spc="-10" dirty="0">
                <a:solidFill>
                  <a:schemeClr val="tx1"/>
                </a:solidFill>
                <a:cs typeface="Comic Sans MS"/>
              </a:rPr>
              <a:t>due </a:t>
            </a:r>
            <a:r>
              <a:rPr lang="en-US" sz="2400" spc="-5" dirty="0">
                <a:solidFill>
                  <a:schemeClr val="tx1"/>
                </a:solidFill>
                <a:cs typeface="Comic Sans MS"/>
              </a:rPr>
              <a:t>to biological </a:t>
            </a:r>
            <a:r>
              <a:rPr lang="en-US" sz="2400" spc="-10" dirty="0">
                <a:solidFill>
                  <a:schemeClr val="tx1"/>
                </a:solidFill>
                <a:cs typeface="Comic Sans MS"/>
              </a:rPr>
              <a:t>maturation </a:t>
            </a:r>
            <a:r>
              <a:rPr lang="en-US" sz="2400" dirty="0">
                <a:solidFill>
                  <a:schemeClr val="tx1"/>
                </a:solidFill>
                <a:cs typeface="Comic Sans MS"/>
              </a:rPr>
              <a:t>and </a:t>
            </a:r>
            <a:r>
              <a:rPr lang="en-US" sz="2400" spc="-5" dirty="0">
                <a:solidFill>
                  <a:schemeClr val="tx1"/>
                </a:solidFill>
                <a:cs typeface="Comic Sans MS"/>
              </a:rPr>
              <a:t>interaction </a:t>
            </a:r>
            <a:r>
              <a:rPr lang="en-US" sz="2400" spc="-10" dirty="0">
                <a:solidFill>
                  <a:schemeClr val="tx1"/>
                </a:solidFill>
                <a:cs typeface="Comic Sans MS"/>
              </a:rPr>
              <a:t>with </a:t>
            </a:r>
            <a:r>
              <a:rPr lang="en-US" sz="2400" spc="-5" dirty="0">
                <a:solidFill>
                  <a:schemeClr val="tx1"/>
                </a:solidFill>
                <a:cs typeface="Comic Sans MS"/>
              </a:rPr>
              <a:t> the</a:t>
            </a:r>
            <a:r>
              <a:rPr lang="en-US" sz="2400" spc="-55" dirty="0">
                <a:solidFill>
                  <a:schemeClr val="tx1"/>
                </a:solidFill>
                <a:cs typeface="Comic Sans MS"/>
              </a:rPr>
              <a:t> </a:t>
            </a:r>
            <a:r>
              <a:rPr lang="en-US" sz="2400" spc="-5" dirty="0">
                <a:solidFill>
                  <a:schemeClr val="tx1"/>
                </a:solidFill>
                <a:cs typeface="Comic Sans MS"/>
              </a:rPr>
              <a:t>environment.</a:t>
            </a:r>
            <a:endParaRPr lang="en-US" sz="2400" dirty="0">
              <a:solidFill>
                <a:schemeClr val="tx1"/>
              </a:solidFill>
              <a:cs typeface="Comic Sans MS"/>
            </a:endParaRPr>
          </a:p>
          <a:p>
            <a:pPr marL="0" indent="0">
              <a:buNone/>
            </a:pPr>
            <a:endParaRPr lang="en-US" sz="2400" dirty="0">
              <a:solidFill>
                <a:schemeClr val="tx1"/>
              </a:solidFill>
            </a:endParaRPr>
          </a:p>
        </p:txBody>
      </p:sp>
      <p:pic>
        <p:nvPicPr>
          <p:cNvPr id="4" name="object 6"/>
          <p:cNvPicPr/>
          <p:nvPr/>
        </p:nvPicPr>
        <p:blipFill>
          <a:blip r:embed="rId2" cstate="print"/>
          <a:stretch>
            <a:fillRect/>
          </a:stretch>
        </p:blipFill>
        <p:spPr>
          <a:xfrm>
            <a:off x="6191795" y="3718341"/>
            <a:ext cx="5558028" cy="3022092"/>
          </a:xfrm>
          <a:prstGeom prst="rect">
            <a:avLst/>
          </a:prstGeom>
        </p:spPr>
      </p:pic>
    </p:spTree>
    <p:extLst>
      <p:ext uri="{BB962C8B-B14F-4D97-AF65-F5344CB8AC3E}">
        <p14:creationId xmlns:p14="http://schemas.microsoft.com/office/powerpoint/2010/main" val="41212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Cognitive perspective</a:t>
            </a:r>
          </a:p>
        </p:txBody>
      </p:sp>
      <p:sp>
        <p:nvSpPr>
          <p:cNvPr id="3" name="Content Placeholder 2"/>
          <p:cNvSpPr>
            <a:spLocks noGrp="1"/>
          </p:cNvSpPr>
          <p:nvPr>
            <p:ph idx="1"/>
          </p:nvPr>
        </p:nvSpPr>
        <p:spPr>
          <a:xfrm>
            <a:off x="581192" y="4179114"/>
            <a:ext cx="11029615" cy="3678303"/>
          </a:xfrm>
        </p:spPr>
        <p:txBody>
          <a:bodyPr>
            <a:noAutofit/>
          </a:bodyPr>
          <a:lstStyle/>
          <a:p>
            <a:pPr marL="0" indent="0">
              <a:buNone/>
            </a:pPr>
            <a:r>
              <a:rPr lang="en-US" sz="2000" b="1" dirty="0"/>
              <a:t>Piaget's Stages of Cognitive Development</a:t>
            </a:r>
            <a:r>
              <a:rPr lang="en-US" sz="2000" b="1" dirty="0" smtClean="0"/>
              <a:t>:</a:t>
            </a:r>
          </a:p>
          <a:p>
            <a:r>
              <a:rPr lang="en-US" sz="2000" b="1" dirty="0"/>
              <a:t>Sensorimotor Stage (Birth to 2 Years):</a:t>
            </a:r>
            <a:r>
              <a:rPr lang="en-US" sz="2000" dirty="0"/>
              <a:t> In this stage, babies learn about the world using their senses, like touching and seeing. A big milestone here is understanding that things still exist even when you can't see them.</a:t>
            </a:r>
          </a:p>
          <a:p>
            <a:r>
              <a:rPr lang="en-US" sz="2000" b="1" dirty="0"/>
              <a:t>Preoperational Stage (2 to 7 Years):</a:t>
            </a:r>
            <a:r>
              <a:rPr lang="en-US" sz="2000" dirty="0"/>
              <a:t> As you get a bit older, you start using words and symbols to think. However, your thinking is a bit selfish at this stage, and you might believe everyone thinks like you do. You might also get fooled by appearances, like thinking a tall glass has more water than a short, wide one.</a:t>
            </a:r>
          </a:p>
          <a:p>
            <a:r>
              <a:rPr lang="en-US" sz="2000" b="1" dirty="0"/>
              <a:t>Concrete Operational Stage (7 to 11 Years):</a:t>
            </a:r>
            <a:r>
              <a:rPr lang="en-US" sz="2000" dirty="0"/>
              <a:t> Now, you become better at thinking logically about real objects and events. You can do math, understand the idea of conservation (like knowing the water amount is the same in both glasses), and start seeing things from other people's points of view.</a:t>
            </a:r>
          </a:p>
          <a:p>
            <a:r>
              <a:rPr lang="en-US" sz="2000" b="1" dirty="0"/>
              <a:t>Formal Operational Stage (11 Years and Up):</a:t>
            </a:r>
            <a:r>
              <a:rPr lang="en-US" sz="2000" dirty="0"/>
              <a:t> When you reach adolescence and beyond, you become capable of more abstract thinking. You can think about "what if" scenarios, plan for the future, and understand complex concepts.</a:t>
            </a:r>
          </a:p>
          <a:p>
            <a:pPr marL="0" indent="0">
              <a:buNone/>
            </a:pPr>
            <a:endParaRPr lang="en-US" sz="2000" b="1" dirty="0"/>
          </a:p>
          <a:p>
            <a:pPr marL="0" indent="0">
              <a:buNone/>
            </a:pPr>
            <a:endParaRPr lang="en-US" sz="2000" b="1" dirty="0" smtClean="0"/>
          </a:p>
          <a:p>
            <a:pPr marL="0" indent="0">
              <a:buNone/>
            </a:pPr>
            <a:endParaRPr lang="en-US" sz="2000" b="1" dirty="0"/>
          </a:p>
          <a:p>
            <a:pPr marL="0" indent="0">
              <a:buNone/>
            </a:pPr>
            <a:endParaRPr lang="en-US" sz="2000" b="1" dirty="0" smtClean="0"/>
          </a:p>
          <a:p>
            <a:pPr marL="0" indent="0">
              <a:buNone/>
            </a:pPr>
            <a:endParaRPr lang="en-US" sz="2000" b="1" dirty="0"/>
          </a:p>
          <a:p>
            <a:pPr marL="0" indent="0">
              <a:buNone/>
            </a:pPr>
            <a:endParaRPr lang="en-US" sz="2000" b="1" dirty="0" smtClean="0"/>
          </a:p>
          <a:p>
            <a:pPr marL="0" indent="0">
              <a:buNone/>
            </a:pPr>
            <a:endParaRPr lang="en-US" sz="2000" b="1" dirty="0"/>
          </a:p>
          <a:p>
            <a:pPr marL="0" indent="0">
              <a:buNone/>
            </a:pPr>
            <a:endParaRPr lang="en-US" sz="2000" dirty="0"/>
          </a:p>
        </p:txBody>
      </p:sp>
    </p:spTree>
    <p:extLst>
      <p:ext uri="{BB962C8B-B14F-4D97-AF65-F5344CB8AC3E}">
        <p14:creationId xmlns:p14="http://schemas.microsoft.com/office/powerpoint/2010/main" val="2210046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49354" y="292714"/>
            <a:ext cx="9093289" cy="6571417"/>
          </a:xfrm>
          <a:prstGeom prst="rect">
            <a:avLst/>
          </a:prstGeom>
        </p:spPr>
      </p:pic>
    </p:spTree>
    <p:extLst>
      <p:ext uri="{BB962C8B-B14F-4D97-AF65-F5344CB8AC3E}">
        <p14:creationId xmlns:p14="http://schemas.microsoft.com/office/powerpoint/2010/main" val="3436951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Cognitive perspective</a:t>
            </a:r>
          </a:p>
        </p:txBody>
      </p:sp>
      <p:sp>
        <p:nvSpPr>
          <p:cNvPr id="3" name="Content Placeholder 2"/>
          <p:cNvSpPr>
            <a:spLocks noGrp="1"/>
          </p:cNvSpPr>
          <p:nvPr>
            <p:ph idx="1"/>
          </p:nvPr>
        </p:nvSpPr>
        <p:spPr>
          <a:xfrm>
            <a:off x="581192" y="2180496"/>
            <a:ext cx="7034454" cy="3678303"/>
          </a:xfrm>
        </p:spPr>
        <p:txBody>
          <a:bodyPr>
            <a:normAutofit/>
          </a:bodyPr>
          <a:lstStyle/>
          <a:p>
            <a:pPr marL="0" indent="0">
              <a:lnSpc>
                <a:spcPct val="100000"/>
              </a:lnSpc>
              <a:spcBef>
                <a:spcPts val="775"/>
              </a:spcBef>
              <a:buNone/>
            </a:pPr>
            <a:r>
              <a:rPr lang="en-US" sz="2400" b="1" spc="-5" dirty="0">
                <a:solidFill>
                  <a:schemeClr val="tx1"/>
                </a:solidFill>
                <a:cs typeface="Comic Sans MS"/>
              </a:rPr>
              <a:t>Noam</a:t>
            </a:r>
            <a:r>
              <a:rPr lang="en-US" sz="2400" b="1" spc="-35" dirty="0">
                <a:solidFill>
                  <a:schemeClr val="tx1"/>
                </a:solidFill>
                <a:cs typeface="Comic Sans MS"/>
              </a:rPr>
              <a:t> </a:t>
            </a:r>
            <a:r>
              <a:rPr lang="en-US" sz="2400" b="1" spc="-5" dirty="0">
                <a:solidFill>
                  <a:schemeClr val="tx1"/>
                </a:solidFill>
                <a:cs typeface="Comic Sans MS"/>
              </a:rPr>
              <a:t>Chomsky</a:t>
            </a:r>
            <a:endParaRPr lang="en-US" sz="2400" b="1" dirty="0">
              <a:solidFill>
                <a:schemeClr val="tx1"/>
              </a:solidFill>
              <a:cs typeface="Comic Sans MS"/>
            </a:endParaRPr>
          </a:p>
          <a:p>
            <a:pPr marL="0" marR="5080" indent="0">
              <a:lnSpc>
                <a:spcPct val="90000"/>
              </a:lnSpc>
              <a:spcBef>
                <a:spcPts val="1010"/>
              </a:spcBef>
              <a:buNone/>
            </a:pPr>
            <a:r>
              <a:rPr lang="en-US" sz="2400" spc="-5" dirty="0">
                <a:solidFill>
                  <a:schemeClr val="tx1"/>
                </a:solidFill>
                <a:cs typeface="Comic Sans MS"/>
              </a:rPr>
              <a:t>Each </a:t>
            </a:r>
            <a:r>
              <a:rPr lang="en-US" sz="2400" spc="-10" dirty="0">
                <a:solidFill>
                  <a:schemeClr val="tx1"/>
                </a:solidFill>
                <a:cs typeface="Comic Sans MS"/>
              </a:rPr>
              <a:t>child, </a:t>
            </a:r>
            <a:r>
              <a:rPr lang="en-US" sz="2400" spc="-5" dirty="0">
                <a:solidFill>
                  <a:schemeClr val="tx1"/>
                </a:solidFill>
                <a:cs typeface="Comic Sans MS"/>
              </a:rPr>
              <a:t>says Chomsky, is </a:t>
            </a:r>
            <a:r>
              <a:rPr lang="en-US" sz="2400" spc="-10" dirty="0">
                <a:solidFill>
                  <a:schemeClr val="tx1"/>
                </a:solidFill>
                <a:cs typeface="Comic Sans MS"/>
              </a:rPr>
              <a:t>born </a:t>
            </a:r>
            <a:r>
              <a:rPr lang="en-US" sz="2400" spc="-15" dirty="0">
                <a:solidFill>
                  <a:schemeClr val="tx1"/>
                </a:solidFill>
                <a:cs typeface="Comic Sans MS"/>
              </a:rPr>
              <a:t>with </a:t>
            </a:r>
            <a:r>
              <a:rPr lang="en-US" sz="2400" spc="-10" dirty="0">
                <a:solidFill>
                  <a:schemeClr val="tx1"/>
                </a:solidFill>
                <a:cs typeface="Comic Sans MS"/>
              </a:rPr>
              <a:t>brain </a:t>
            </a:r>
            <a:r>
              <a:rPr lang="en-US" sz="2400" spc="-5" dirty="0">
                <a:solidFill>
                  <a:schemeClr val="tx1"/>
                </a:solidFill>
                <a:cs typeface="Comic Sans MS"/>
              </a:rPr>
              <a:t>structures </a:t>
            </a:r>
            <a:r>
              <a:rPr lang="en-US" sz="2400" spc="-10" dirty="0">
                <a:solidFill>
                  <a:schemeClr val="tx1"/>
                </a:solidFill>
                <a:cs typeface="Comic Sans MS"/>
              </a:rPr>
              <a:t>that </a:t>
            </a:r>
            <a:r>
              <a:rPr lang="en-US" sz="2400" spc="-5" dirty="0">
                <a:solidFill>
                  <a:schemeClr val="tx1"/>
                </a:solidFill>
                <a:cs typeface="Comic Sans MS"/>
              </a:rPr>
              <a:t> make it </a:t>
            </a:r>
            <a:r>
              <a:rPr lang="en-US" sz="2400" spc="-10" dirty="0">
                <a:solidFill>
                  <a:schemeClr val="tx1"/>
                </a:solidFill>
                <a:cs typeface="Comic Sans MS"/>
              </a:rPr>
              <a:t>relatively </a:t>
            </a:r>
            <a:r>
              <a:rPr lang="en-US" sz="2400" spc="-5" dirty="0">
                <a:solidFill>
                  <a:schemeClr val="tx1"/>
                </a:solidFill>
                <a:cs typeface="Comic Sans MS"/>
              </a:rPr>
              <a:t>easy </a:t>
            </a:r>
            <a:r>
              <a:rPr lang="en-US" sz="2400" spc="-10" dirty="0">
                <a:solidFill>
                  <a:schemeClr val="tx1"/>
                </a:solidFill>
                <a:cs typeface="Comic Sans MS"/>
              </a:rPr>
              <a:t>for the child </a:t>
            </a:r>
            <a:r>
              <a:rPr lang="en-US" sz="2400" spc="-5" dirty="0">
                <a:solidFill>
                  <a:schemeClr val="tx1"/>
                </a:solidFill>
                <a:cs typeface="Comic Sans MS"/>
              </a:rPr>
              <a:t>to </a:t>
            </a:r>
            <a:r>
              <a:rPr lang="en-US" sz="2400" spc="-10" dirty="0">
                <a:solidFill>
                  <a:schemeClr val="tx1"/>
                </a:solidFill>
                <a:cs typeface="Comic Sans MS"/>
              </a:rPr>
              <a:t>learn the </a:t>
            </a:r>
            <a:r>
              <a:rPr lang="en-US" sz="2400" spc="-15" dirty="0">
                <a:solidFill>
                  <a:schemeClr val="tx1"/>
                </a:solidFill>
                <a:cs typeface="Comic Sans MS"/>
              </a:rPr>
              <a:t>rules </a:t>
            </a:r>
            <a:r>
              <a:rPr lang="en-US" sz="2400" dirty="0">
                <a:solidFill>
                  <a:schemeClr val="tx1"/>
                </a:solidFill>
                <a:cs typeface="Comic Sans MS"/>
              </a:rPr>
              <a:t>of </a:t>
            </a:r>
            <a:r>
              <a:rPr lang="en-US" sz="2400" spc="-5" dirty="0" smtClean="0">
                <a:solidFill>
                  <a:schemeClr val="tx1"/>
                </a:solidFill>
                <a:cs typeface="Comic Sans MS"/>
              </a:rPr>
              <a:t>language</a:t>
            </a:r>
            <a:r>
              <a:rPr lang="en-US" sz="2400" spc="-5" dirty="0">
                <a:solidFill>
                  <a:schemeClr val="tx1"/>
                </a:solidFill>
                <a:cs typeface="Comic Sans MS"/>
              </a:rPr>
              <a:t>. </a:t>
            </a:r>
            <a:r>
              <a:rPr lang="en-US" sz="2400" spc="-10" dirty="0">
                <a:solidFill>
                  <a:schemeClr val="tx1"/>
                </a:solidFill>
                <a:cs typeface="Comic Sans MS"/>
              </a:rPr>
              <a:t>Chomsky </a:t>
            </a:r>
            <a:r>
              <a:rPr lang="en-US" sz="2400" spc="-5" dirty="0">
                <a:solidFill>
                  <a:schemeClr val="tx1"/>
                </a:solidFill>
                <a:cs typeface="Comic Sans MS"/>
              </a:rPr>
              <a:t>argues that children cannot learn </a:t>
            </a:r>
            <a:r>
              <a:rPr lang="en-US" sz="2400" spc="-15" dirty="0" smtClean="0">
                <a:solidFill>
                  <a:schemeClr val="tx1"/>
                </a:solidFill>
                <a:cs typeface="Comic Sans MS"/>
              </a:rPr>
              <a:t>these</a:t>
            </a:r>
            <a:r>
              <a:rPr lang="en-US" sz="2400" spc="-10" dirty="0" smtClean="0">
                <a:solidFill>
                  <a:schemeClr val="tx1"/>
                </a:solidFill>
                <a:cs typeface="Comic Sans MS"/>
              </a:rPr>
              <a:t> </a:t>
            </a:r>
            <a:r>
              <a:rPr lang="en-US" sz="2400" spc="-15" dirty="0">
                <a:solidFill>
                  <a:schemeClr val="tx1"/>
                </a:solidFill>
                <a:cs typeface="Comic Sans MS"/>
              </a:rPr>
              <a:t>rules </a:t>
            </a:r>
            <a:r>
              <a:rPr lang="en-US" sz="2400" dirty="0">
                <a:solidFill>
                  <a:schemeClr val="tx1"/>
                </a:solidFill>
                <a:cs typeface="Comic Sans MS"/>
              </a:rPr>
              <a:t>if </a:t>
            </a:r>
            <a:r>
              <a:rPr lang="en-US" sz="2400" spc="-5" dirty="0">
                <a:solidFill>
                  <a:schemeClr val="tx1"/>
                </a:solidFill>
                <a:cs typeface="Comic Sans MS"/>
              </a:rPr>
              <a:t>they </a:t>
            </a:r>
            <a:r>
              <a:rPr lang="en-US" sz="2400" spc="-10" dirty="0">
                <a:solidFill>
                  <a:schemeClr val="tx1"/>
                </a:solidFill>
                <a:cs typeface="Comic Sans MS"/>
              </a:rPr>
              <a:t>have </a:t>
            </a:r>
            <a:r>
              <a:rPr lang="en-US" sz="2400" spc="-5" dirty="0">
                <a:solidFill>
                  <a:schemeClr val="tx1"/>
                </a:solidFill>
                <a:cs typeface="Comic Sans MS"/>
              </a:rPr>
              <a:t>to </a:t>
            </a:r>
            <a:r>
              <a:rPr lang="en-US" sz="2400" spc="-15" dirty="0">
                <a:solidFill>
                  <a:schemeClr val="tx1"/>
                </a:solidFill>
                <a:cs typeface="Comic Sans MS"/>
              </a:rPr>
              <a:t>rely </a:t>
            </a:r>
            <a:r>
              <a:rPr lang="en-US" sz="2400" spc="-5" dirty="0">
                <a:solidFill>
                  <a:schemeClr val="tx1"/>
                </a:solidFill>
                <a:cs typeface="Comic Sans MS"/>
              </a:rPr>
              <a:t>solely </a:t>
            </a:r>
            <a:r>
              <a:rPr lang="en-US" sz="2400" spc="-10" dirty="0">
                <a:solidFill>
                  <a:schemeClr val="tx1"/>
                </a:solidFill>
                <a:cs typeface="Comic Sans MS"/>
              </a:rPr>
              <a:t>on </a:t>
            </a:r>
            <a:r>
              <a:rPr lang="en-US" sz="2400" dirty="0">
                <a:solidFill>
                  <a:schemeClr val="tx1"/>
                </a:solidFill>
                <a:cs typeface="Comic Sans MS"/>
              </a:rPr>
              <a:t>principles </a:t>
            </a:r>
            <a:r>
              <a:rPr lang="en-US" sz="2400" spc="-5" dirty="0">
                <a:solidFill>
                  <a:schemeClr val="tx1"/>
                </a:solidFill>
                <a:cs typeface="Comic Sans MS"/>
              </a:rPr>
              <a:t>of </a:t>
            </a:r>
            <a:r>
              <a:rPr lang="en-US" sz="2400" dirty="0">
                <a:solidFill>
                  <a:schemeClr val="tx1"/>
                </a:solidFill>
                <a:cs typeface="Comic Sans MS"/>
              </a:rPr>
              <a:t>association </a:t>
            </a:r>
            <a:r>
              <a:rPr lang="en-US" sz="2400" spc="-15" dirty="0" smtClean="0">
                <a:solidFill>
                  <a:schemeClr val="tx1"/>
                </a:solidFill>
                <a:cs typeface="Comic Sans MS"/>
              </a:rPr>
              <a:t>(</a:t>
            </a:r>
            <a:r>
              <a:rPr lang="en-US" sz="2400" spc="-15" dirty="0">
                <a:solidFill>
                  <a:schemeClr val="tx1"/>
                </a:solidFill>
                <a:cs typeface="Comic Sans MS"/>
              </a:rPr>
              <a:t>such </a:t>
            </a:r>
            <a:r>
              <a:rPr lang="en-US" sz="2400" spc="-5" dirty="0">
                <a:solidFill>
                  <a:schemeClr val="tx1"/>
                </a:solidFill>
                <a:cs typeface="Comic Sans MS"/>
              </a:rPr>
              <a:t>as </a:t>
            </a:r>
            <a:r>
              <a:rPr lang="en-US" sz="2400" spc="-15" dirty="0">
                <a:solidFill>
                  <a:schemeClr val="tx1"/>
                </a:solidFill>
                <a:cs typeface="Comic Sans MS"/>
              </a:rPr>
              <a:t>frequency</a:t>
            </a:r>
            <a:r>
              <a:rPr lang="en-US" sz="2400" spc="5" dirty="0">
                <a:solidFill>
                  <a:schemeClr val="tx1"/>
                </a:solidFill>
                <a:cs typeface="Comic Sans MS"/>
              </a:rPr>
              <a:t> </a:t>
            </a:r>
            <a:r>
              <a:rPr lang="en-US" sz="2400" dirty="0">
                <a:solidFill>
                  <a:schemeClr val="tx1"/>
                </a:solidFill>
                <a:cs typeface="Comic Sans MS"/>
              </a:rPr>
              <a:t>or </a:t>
            </a:r>
            <a:r>
              <a:rPr lang="en-US" sz="2400" spc="-5" dirty="0">
                <a:solidFill>
                  <a:schemeClr val="tx1"/>
                </a:solidFill>
                <a:cs typeface="Comic Sans MS"/>
              </a:rPr>
              <a:t>contiguity)</a:t>
            </a:r>
            <a:r>
              <a:rPr lang="en-US" sz="2400" spc="-30" dirty="0">
                <a:solidFill>
                  <a:schemeClr val="tx1"/>
                </a:solidFill>
                <a:cs typeface="Comic Sans MS"/>
              </a:rPr>
              <a:t> </a:t>
            </a:r>
            <a:r>
              <a:rPr lang="en-US" sz="2400" spc="-5" dirty="0">
                <a:solidFill>
                  <a:schemeClr val="tx1"/>
                </a:solidFill>
                <a:cs typeface="Comic Sans MS"/>
              </a:rPr>
              <a:t>and</a:t>
            </a:r>
            <a:r>
              <a:rPr lang="en-US" sz="2400" spc="-15" dirty="0">
                <a:solidFill>
                  <a:schemeClr val="tx1"/>
                </a:solidFill>
                <a:cs typeface="Comic Sans MS"/>
              </a:rPr>
              <a:t> </a:t>
            </a:r>
            <a:r>
              <a:rPr lang="en-US" sz="2400" dirty="0">
                <a:solidFill>
                  <a:schemeClr val="tx1"/>
                </a:solidFill>
                <a:cs typeface="Comic Sans MS"/>
              </a:rPr>
              <a:t>on</a:t>
            </a:r>
            <a:r>
              <a:rPr lang="en-US" sz="2400" spc="105" dirty="0">
                <a:solidFill>
                  <a:schemeClr val="tx1"/>
                </a:solidFill>
                <a:cs typeface="Comic Sans MS"/>
              </a:rPr>
              <a:t> </a:t>
            </a:r>
            <a:r>
              <a:rPr lang="en-US" sz="2400" spc="-5" dirty="0">
                <a:solidFill>
                  <a:schemeClr val="tx1"/>
                </a:solidFill>
                <a:cs typeface="Comic Sans MS"/>
              </a:rPr>
              <a:t>reinforcement.</a:t>
            </a:r>
            <a:endParaRPr lang="en-US" sz="2400" dirty="0">
              <a:solidFill>
                <a:schemeClr val="tx1"/>
              </a:solidFill>
              <a:cs typeface="Comic Sans MS"/>
            </a:endParaRPr>
          </a:p>
          <a:p>
            <a:pPr marL="0" indent="0">
              <a:buNone/>
            </a:pPr>
            <a:endParaRPr lang="en-US" sz="2400" dirty="0">
              <a:solidFill>
                <a:schemeClr val="tx1"/>
              </a:solidFill>
            </a:endParaRPr>
          </a:p>
        </p:txBody>
      </p:sp>
      <p:pic>
        <p:nvPicPr>
          <p:cNvPr id="4" name="object 6"/>
          <p:cNvPicPr/>
          <p:nvPr/>
        </p:nvPicPr>
        <p:blipFill>
          <a:blip r:embed="rId2" cstate="print"/>
          <a:stretch>
            <a:fillRect/>
          </a:stretch>
        </p:blipFill>
        <p:spPr>
          <a:xfrm>
            <a:off x="8476488" y="2574471"/>
            <a:ext cx="2483249" cy="2441666"/>
          </a:xfrm>
          <a:prstGeom prst="rect">
            <a:avLst/>
          </a:prstGeom>
        </p:spPr>
      </p:pic>
    </p:spTree>
    <p:extLst>
      <p:ext uri="{BB962C8B-B14F-4D97-AF65-F5344CB8AC3E}">
        <p14:creationId xmlns:p14="http://schemas.microsoft.com/office/powerpoint/2010/main" val="67266978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TM03457464[[fn=Dividend]]</Template>
  <TotalTime>175</TotalTime>
  <Words>2088</Words>
  <Application>Microsoft Office PowerPoint</Application>
  <PresentationFormat>Widescreen</PresentationFormat>
  <Paragraphs>128</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Calibri</vt:lpstr>
      <vt:lpstr>Comic Sans MS</vt:lpstr>
      <vt:lpstr>Gill Sans MT</vt:lpstr>
      <vt:lpstr>Times New Roman</vt:lpstr>
      <vt:lpstr>Wingdings 2</vt:lpstr>
      <vt:lpstr>Dividend</vt:lpstr>
      <vt:lpstr>School of thoughts </vt:lpstr>
      <vt:lpstr>Transition phase of psychology</vt:lpstr>
      <vt:lpstr> </vt:lpstr>
      <vt:lpstr>Cognitive perspective</vt:lpstr>
      <vt:lpstr>Cognitive perspective: Jean Piaget, Noam Chomsky</vt:lpstr>
      <vt:lpstr>Cognitive perspective</vt:lpstr>
      <vt:lpstr>Cognitive perspective</vt:lpstr>
      <vt:lpstr>PowerPoint Presentation</vt:lpstr>
      <vt:lpstr>Cognitive perspective</vt:lpstr>
      <vt:lpstr>Gestalt Perspective: Wertheimer, Köhler &amp; Koffka</vt:lpstr>
      <vt:lpstr>Gestalt Perspective</vt:lpstr>
      <vt:lpstr>Gestalt Perspective</vt:lpstr>
      <vt:lpstr>Phi phenomenon</vt:lpstr>
      <vt:lpstr>Figure and ground</vt:lpstr>
      <vt:lpstr>Figure and ground</vt:lpstr>
      <vt:lpstr>proximity</vt:lpstr>
      <vt:lpstr>similarity</vt:lpstr>
      <vt:lpstr>continuity</vt:lpstr>
      <vt:lpstr>simplicity</vt:lpstr>
      <vt:lpstr>closure</vt:lpstr>
      <vt:lpstr>Humanistic Perspective</vt:lpstr>
      <vt:lpstr>Humanistic Perspective: carl rogers</vt:lpstr>
      <vt:lpstr>Humanistic Perspective: carl rogers</vt:lpstr>
      <vt:lpstr>PowerPoint Presentation</vt:lpstr>
      <vt:lpstr>PowerPoint Presentation</vt:lpstr>
      <vt:lpstr>Humanistic Perspective</vt:lpstr>
      <vt:lpstr>PowerPoint Presentation</vt:lpstr>
      <vt:lpstr>PowerPoint Presentation</vt:lpstr>
      <vt:lpstr>PowerPoint Presentation</vt:lpstr>
      <vt:lpstr>Humanistic Perspective</vt:lpstr>
      <vt:lpstr>PowerPoint Presentation</vt:lpstr>
      <vt:lpstr>PowerPoint Presentation</vt:lpstr>
      <vt:lpstr>PowerPoint Presentation</vt:lpstr>
      <vt:lpstr>Biological Perspective: Charles Darwin</vt:lpstr>
      <vt:lpstr>Biological Perspective: Charles Darwin</vt:lpstr>
      <vt:lpstr>PowerPoint Presentation</vt:lpstr>
      <vt:lpstr>Social Perspective: Solomon Asch</vt:lpstr>
      <vt:lpstr>Social Perspective</vt:lpstr>
      <vt:lpstr>Social Perspective</vt:lpstr>
      <vt:lpstr>Evolutionary perspective</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School of thoughts </dc:title>
  <dc:creator>Anoosha Rehan</dc:creator>
  <cp:lastModifiedBy>Anoosha Rehan</cp:lastModifiedBy>
  <cp:revision>20</cp:revision>
  <dcterms:created xsi:type="dcterms:W3CDTF">2023-09-13T04:06:55Z</dcterms:created>
  <dcterms:modified xsi:type="dcterms:W3CDTF">2023-09-13T07:02:10Z</dcterms:modified>
</cp:coreProperties>
</file>